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76"/>
  </p:notesMasterIdLst>
  <p:handoutMasterIdLst>
    <p:handoutMasterId r:id="rId77"/>
  </p:handoutMasterIdLst>
  <p:sldIdLst>
    <p:sldId id="2241" r:id="rId2"/>
    <p:sldId id="2280" r:id="rId3"/>
    <p:sldId id="2269" r:id="rId4"/>
    <p:sldId id="2273" r:id="rId5"/>
    <p:sldId id="2336" r:id="rId6"/>
    <p:sldId id="2271" r:id="rId7"/>
    <p:sldId id="2317" r:id="rId8"/>
    <p:sldId id="2277" r:id="rId9"/>
    <p:sldId id="2286" r:id="rId10"/>
    <p:sldId id="2287" r:id="rId11"/>
    <p:sldId id="2289" r:id="rId12"/>
    <p:sldId id="2290" r:id="rId13"/>
    <p:sldId id="2292" r:id="rId14"/>
    <p:sldId id="2279" r:id="rId15"/>
    <p:sldId id="2296" r:id="rId16"/>
    <p:sldId id="2298" r:id="rId17"/>
    <p:sldId id="2299" r:id="rId18"/>
    <p:sldId id="2300" r:id="rId19"/>
    <p:sldId id="2301" r:id="rId20"/>
    <p:sldId id="2311" r:id="rId21"/>
    <p:sldId id="2339" r:id="rId22"/>
    <p:sldId id="2326" r:id="rId23"/>
    <p:sldId id="2324" r:id="rId24"/>
    <p:sldId id="2702" r:id="rId25"/>
    <p:sldId id="2704" r:id="rId26"/>
    <p:sldId id="2417" r:id="rId27"/>
    <p:sldId id="2430" r:id="rId28"/>
    <p:sldId id="260" r:id="rId29"/>
    <p:sldId id="2457" r:id="rId30"/>
    <p:sldId id="2459" r:id="rId31"/>
    <p:sldId id="2431" r:id="rId32"/>
    <p:sldId id="2458" r:id="rId33"/>
    <p:sldId id="261" r:id="rId34"/>
    <p:sldId id="2432" r:id="rId35"/>
    <p:sldId id="263" r:id="rId36"/>
    <p:sldId id="2433" r:id="rId37"/>
    <p:sldId id="2707" r:id="rId38"/>
    <p:sldId id="2705" r:id="rId39"/>
    <p:sldId id="2434" r:id="rId40"/>
    <p:sldId id="2440" r:id="rId41"/>
    <p:sldId id="2436" r:id="rId42"/>
    <p:sldId id="2437" r:id="rId43"/>
    <p:sldId id="2438" r:id="rId44"/>
    <p:sldId id="2439" r:id="rId45"/>
    <p:sldId id="2441" r:id="rId46"/>
    <p:sldId id="2442" r:id="rId47"/>
    <p:sldId id="2443" r:id="rId48"/>
    <p:sldId id="2703" r:id="rId49"/>
    <p:sldId id="2444" r:id="rId50"/>
    <p:sldId id="2445" r:id="rId51"/>
    <p:sldId id="2446" r:id="rId52"/>
    <p:sldId id="2447" r:id="rId53"/>
    <p:sldId id="2706" r:id="rId54"/>
    <p:sldId id="2448" r:id="rId55"/>
    <p:sldId id="2449" r:id="rId56"/>
    <p:sldId id="2450" r:id="rId57"/>
    <p:sldId id="282" r:id="rId58"/>
    <p:sldId id="283" r:id="rId59"/>
    <p:sldId id="284" r:id="rId60"/>
    <p:sldId id="285" r:id="rId61"/>
    <p:sldId id="286" r:id="rId62"/>
    <p:sldId id="287" r:id="rId63"/>
    <p:sldId id="288" r:id="rId64"/>
    <p:sldId id="289" r:id="rId65"/>
    <p:sldId id="290" r:id="rId66"/>
    <p:sldId id="291" r:id="rId67"/>
    <p:sldId id="1400" r:id="rId68"/>
    <p:sldId id="1401" r:id="rId69"/>
    <p:sldId id="2452" r:id="rId70"/>
    <p:sldId id="2453" r:id="rId71"/>
    <p:sldId id="1404" r:id="rId72"/>
    <p:sldId id="2454" r:id="rId73"/>
    <p:sldId id="2455" r:id="rId74"/>
    <p:sldId id="2456" r:id="rId75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3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051"/>
    <a:srgbClr val="BE384B"/>
    <a:srgbClr val="0432FF"/>
    <a:srgbClr val="E2EAF7"/>
    <a:srgbClr val="FF5F00"/>
    <a:srgbClr val="FF7E79"/>
    <a:srgbClr val="F6F9D6"/>
    <a:srgbClr val="B0FFD3"/>
    <a:srgbClr val="00FDFF"/>
    <a:srgbClr val="FFF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B232F9-C108-314E-8663-EB803A29366B}" v="1205" dt="2024-09-26T05:45:18.4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中度样式 3 - 强调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034E78-7F5D-4C2E-B375-FC64B27BC917}" styleName="深色样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深色样式 2 - 强调 3/强调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8D230F3-CF80-4859-8CE7-A43EE81993B5}" styleName="浅色样式 1 - 强调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473" autoAdjust="0"/>
    <p:restoredTop sz="79353" autoAdjust="0"/>
  </p:normalViewPr>
  <p:slideViewPr>
    <p:cSldViewPr>
      <p:cViewPr>
        <p:scale>
          <a:sx n="112" d="100"/>
          <a:sy n="112" d="100"/>
        </p:scale>
        <p:origin x="272" y="200"/>
      </p:cViewPr>
      <p:guideLst>
        <p:guide orient="horz" pos="2480"/>
        <p:guide pos="2925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microsoft.com/office/2016/11/relationships/changesInfo" Target="changesInfos/changesInfo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4E5D7DAF-CFF0-4648-BDEB-99003A4E88B3}"/>
    <pc:docChg chg="modSld">
      <pc:chgData name="魏 星达" userId="ca17b13798aa44f7" providerId="LiveId" clId="{4E5D7DAF-CFF0-4648-BDEB-99003A4E88B3}" dt="2021-09-16T13:17:48.119" v="7" actId="20577"/>
      <pc:docMkLst>
        <pc:docMk/>
      </pc:docMkLst>
      <pc:sldChg chg="modSp mod">
        <pc:chgData name="魏 星达" userId="ca17b13798aa44f7" providerId="LiveId" clId="{4E5D7DAF-CFF0-4648-BDEB-99003A4E88B3}" dt="2021-09-16T13:17:48.119" v="7" actId="20577"/>
        <pc:sldMkLst>
          <pc:docMk/>
          <pc:sldMk cId="1677633460" sldId="261"/>
        </pc:sldMkLst>
        <pc:spChg chg="mod">
          <ac:chgData name="魏 星达" userId="ca17b13798aa44f7" providerId="LiveId" clId="{4E5D7DAF-CFF0-4648-BDEB-99003A4E88B3}" dt="2021-09-16T13:17:48.119" v="7" actId="20577"/>
          <ac:spMkLst>
            <pc:docMk/>
            <pc:sldMk cId="1677633460" sldId="261"/>
            <ac:spMk id="7171" creationId="{00000000-0000-0000-0000-000000000000}"/>
          </ac:spMkLst>
        </pc:spChg>
      </pc:sldChg>
    </pc:docChg>
  </pc:docChgLst>
  <pc:docChgLst>
    <pc:chgData name="魏 星达" userId="ca17b13798aa44f7" providerId="LiveId" clId="{B04E4866-35E2-034E-B2A9-9183E713BE91}"/>
    <pc:docChg chg="undo custSel addSld delSld modSld">
      <pc:chgData name="魏 星达" userId="ca17b13798aa44f7" providerId="LiveId" clId="{B04E4866-35E2-034E-B2A9-9183E713BE91}" dt="2021-09-09T04:00:33.240" v="139" actId="207"/>
      <pc:docMkLst>
        <pc:docMk/>
      </pc:docMkLst>
      <pc:sldChg chg="del">
        <pc:chgData name="魏 星达" userId="ca17b13798aa44f7" providerId="LiveId" clId="{B04E4866-35E2-034E-B2A9-9183E713BE91}" dt="2021-09-09T00:57:58.656" v="137" actId="2696"/>
        <pc:sldMkLst>
          <pc:docMk/>
          <pc:sldMk cId="1705286572" sldId="276"/>
        </pc:sldMkLst>
      </pc:sldChg>
      <pc:sldChg chg="add del">
        <pc:chgData name="魏 星达" userId="ca17b13798aa44f7" providerId="LiveId" clId="{B04E4866-35E2-034E-B2A9-9183E713BE91}" dt="2021-09-09T00:49:25.945" v="19" actId="2696"/>
        <pc:sldMkLst>
          <pc:docMk/>
          <pc:sldMk cId="1015742340" sldId="293"/>
        </pc:sldMkLst>
      </pc:sldChg>
      <pc:sldChg chg="add del">
        <pc:chgData name="魏 星达" userId="ca17b13798aa44f7" providerId="LiveId" clId="{B04E4866-35E2-034E-B2A9-9183E713BE91}" dt="2021-09-09T00:50:05.898" v="27" actId="2696"/>
        <pc:sldMkLst>
          <pc:docMk/>
          <pc:sldMk cId="3760529100" sldId="1403"/>
        </pc:sldMkLst>
      </pc:sldChg>
      <pc:sldChg chg="modSp add mod">
        <pc:chgData name="魏 星达" userId="ca17b13798aa44f7" providerId="LiveId" clId="{B04E4866-35E2-034E-B2A9-9183E713BE91}" dt="2021-09-09T00:50:33.806" v="30" actId="1076"/>
        <pc:sldMkLst>
          <pc:docMk/>
          <pc:sldMk cId="3568903678" sldId="1404"/>
        </pc:sldMkLst>
        <pc:picChg chg="mod">
          <ac:chgData name="魏 星达" userId="ca17b13798aa44f7" providerId="LiveId" clId="{B04E4866-35E2-034E-B2A9-9183E713BE91}" dt="2021-09-09T00:50:33.806" v="30" actId="1076"/>
          <ac:picMkLst>
            <pc:docMk/>
            <pc:sldMk cId="3568903678" sldId="1404"/>
            <ac:picMk id="5" creationId="{00000000-0000-0000-0000-000000000000}"/>
          </ac:picMkLst>
        </pc:picChg>
      </pc:sldChg>
      <pc:sldChg chg="modSp add del mod">
        <pc:chgData name="魏 星达" userId="ca17b13798aa44f7" providerId="LiveId" clId="{B04E4866-35E2-034E-B2A9-9183E713BE91}" dt="2021-09-09T00:52:49.005" v="53" actId="2696"/>
        <pc:sldMkLst>
          <pc:docMk/>
          <pc:sldMk cId="2321958981" sldId="1405"/>
        </pc:sldMkLst>
        <pc:spChg chg="mod">
          <ac:chgData name="魏 星达" userId="ca17b13798aa44f7" providerId="LiveId" clId="{B04E4866-35E2-034E-B2A9-9183E713BE91}" dt="2021-09-09T00:51:08.145" v="32" actId="27636"/>
          <ac:spMkLst>
            <pc:docMk/>
            <pc:sldMk cId="2321958981" sldId="1405"/>
            <ac:spMk id="40963" creationId="{00000000-0000-0000-0000-000000000000}"/>
          </ac:spMkLst>
        </pc:spChg>
      </pc:sldChg>
      <pc:sldChg chg="add del">
        <pc:chgData name="魏 星达" userId="ca17b13798aa44f7" providerId="LiveId" clId="{B04E4866-35E2-034E-B2A9-9183E713BE91}" dt="2021-09-09T00:54:39.273" v="70" actId="2696"/>
        <pc:sldMkLst>
          <pc:docMk/>
          <pc:sldMk cId="2203519837" sldId="1406"/>
        </pc:sldMkLst>
      </pc:sldChg>
      <pc:sldChg chg="add del">
        <pc:chgData name="魏 星达" userId="ca17b13798aa44f7" providerId="LiveId" clId="{B04E4866-35E2-034E-B2A9-9183E713BE91}" dt="2021-09-09T00:56:06.182" v="93" actId="2696"/>
        <pc:sldMkLst>
          <pc:docMk/>
          <pc:sldMk cId="540933918" sldId="1407"/>
        </pc:sldMkLst>
      </pc:sldChg>
      <pc:sldChg chg="modSp mod">
        <pc:chgData name="魏 星达" userId="ca17b13798aa44f7" providerId="LiveId" clId="{B04E4866-35E2-034E-B2A9-9183E713BE91}" dt="2021-09-09T04:00:33.240" v="139" actId="207"/>
        <pc:sldMkLst>
          <pc:docMk/>
          <pc:sldMk cId="3438708797" sldId="2445"/>
        </pc:sldMkLst>
        <pc:spChg chg="mod">
          <ac:chgData name="魏 星达" userId="ca17b13798aa44f7" providerId="LiveId" clId="{B04E4866-35E2-034E-B2A9-9183E713BE91}" dt="2021-09-09T04:00:33.240" v="139" actId="207"/>
          <ac:spMkLst>
            <pc:docMk/>
            <pc:sldMk cId="3438708797" sldId="2445"/>
            <ac:spMk id="3" creationId="{1E4E0DD4-AE67-0C45-9722-4E38EC1E281D}"/>
          </ac:spMkLst>
        </pc:spChg>
      </pc:sldChg>
      <pc:sldChg chg="del">
        <pc:chgData name="魏 星达" userId="ca17b13798aa44f7" providerId="LiveId" clId="{B04E4866-35E2-034E-B2A9-9183E713BE91}" dt="2021-09-09T00:58:14.398" v="138" actId="2696"/>
        <pc:sldMkLst>
          <pc:docMk/>
          <pc:sldMk cId="3786286352" sldId="2451"/>
        </pc:sldMkLst>
      </pc:sldChg>
      <pc:sldChg chg="addSp modSp new mod">
        <pc:chgData name="魏 星达" userId="ca17b13798aa44f7" providerId="LiveId" clId="{B04E4866-35E2-034E-B2A9-9183E713BE91}" dt="2021-09-09T00:49:24.124" v="18" actId="207"/>
        <pc:sldMkLst>
          <pc:docMk/>
          <pc:sldMk cId="839293459" sldId="2452"/>
        </pc:sldMkLst>
        <pc:spChg chg="mod">
          <ac:chgData name="魏 星达" userId="ca17b13798aa44f7" providerId="LiveId" clId="{B04E4866-35E2-034E-B2A9-9183E713BE91}" dt="2021-09-09T00:48:36.197" v="11" actId="20577"/>
          <ac:spMkLst>
            <pc:docMk/>
            <pc:sldMk cId="839293459" sldId="2452"/>
            <ac:spMk id="2" creationId="{5B35CAD9-B1D6-6844-8C86-ADF76393653C}"/>
          </ac:spMkLst>
        </pc:spChg>
        <pc:spChg chg="mod">
          <ac:chgData name="魏 星达" userId="ca17b13798aa44f7" providerId="LiveId" clId="{B04E4866-35E2-034E-B2A9-9183E713BE91}" dt="2021-09-09T00:49:24.124" v="18" actId="207"/>
          <ac:spMkLst>
            <pc:docMk/>
            <pc:sldMk cId="839293459" sldId="2452"/>
            <ac:spMk id="3" creationId="{5249CAD0-C115-4F46-8F9B-E61294F8E817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5" creationId="{E961329C-61BF-A344-A2A3-5D7F0F354580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6" creationId="{6DD577C6-8B87-B24F-A95E-673C5002070D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7" creationId="{69B6AEF0-9426-7B4A-A44F-9C76EDDAD5E5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8" creationId="{5A3ED0B6-16D3-0A49-9220-50545D648D52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9" creationId="{D087E621-384B-704A-8720-02241C433594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10" creationId="{F442BD70-FD0C-0041-A21F-8FB95BD59A58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11" creationId="{3DE90398-0836-8443-AB13-888C06B88CA9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12" creationId="{58670DCA-FBE4-3142-A386-D88CE23DFFB5}"/>
          </ac:spMkLst>
        </pc:spChg>
      </pc:sldChg>
      <pc:sldChg chg="addSp delSp modSp new mod modAnim">
        <pc:chgData name="魏 星达" userId="ca17b13798aa44f7" providerId="LiveId" clId="{B04E4866-35E2-034E-B2A9-9183E713BE91}" dt="2021-09-09T00:50:04.583" v="26" actId="207"/>
        <pc:sldMkLst>
          <pc:docMk/>
          <pc:sldMk cId="230939582" sldId="2453"/>
        </pc:sldMkLst>
        <pc:spChg chg="mod">
          <ac:chgData name="魏 星达" userId="ca17b13798aa44f7" providerId="LiveId" clId="{B04E4866-35E2-034E-B2A9-9183E713BE91}" dt="2021-09-09T00:49:49.815" v="22"/>
          <ac:spMkLst>
            <pc:docMk/>
            <pc:sldMk cId="230939582" sldId="2453"/>
            <ac:spMk id="2" creationId="{6C2AC268-FBF9-054E-B97F-56096079D416}"/>
          </ac:spMkLst>
        </pc:spChg>
        <pc:spChg chg="del">
          <ac:chgData name="魏 星达" userId="ca17b13798aa44f7" providerId="LiveId" clId="{B04E4866-35E2-034E-B2A9-9183E713BE91}" dt="2021-09-09T00:49:59.084" v="24" actId="478"/>
          <ac:spMkLst>
            <pc:docMk/>
            <pc:sldMk cId="230939582" sldId="2453"/>
            <ac:spMk id="3" creationId="{16D8DFBA-2307-4A40-A6B5-2590B35DD359}"/>
          </ac:spMkLst>
        </pc:spChg>
        <pc:spChg chg="add mod">
          <ac:chgData name="魏 星达" userId="ca17b13798aa44f7" providerId="LiveId" clId="{B04E4866-35E2-034E-B2A9-9183E713BE91}" dt="2021-09-09T00:49:57.288" v="23"/>
          <ac:spMkLst>
            <pc:docMk/>
            <pc:sldMk cId="230939582" sldId="2453"/>
            <ac:spMk id="5" creationId="{DD2A4E74-54B1-5A45-B34D-CDFB98AA71A5}"/>
          </ac:spMkLst>
        </pc:spChg>
        <pc:spChg chg="add mod">
          <ac:chgData name="魏 星达" userId="ca17b13798aa44f7" providerId="LiveId" clId="{B04E4866-35E2-034E-B2A9-9183E713BE91}" dt="2021-09-09T00:50:01.949" v="25" actId="207"/>
          <ac:spMkLst>
            <pc:docMk/>
            <pc:sldMk cId="230939582" sldId="2453"/>
            <ac:spMk id="6" creationId="{406A86C9-E625-1240-B303-893D985888DD}"/>
          </ac:spMkLst>
        </pc:spChg>
        <pc:spChg chg="add mod">
          <ac:chgData name="魏 星达" userId="ca17b13798aa44f7" providerId="LiveId" clId="{B04E4866-35E2-034E-B2A9-9183E713BE91}" dt="2021-09-09T00:50:04.583" v="26" actId="207"/>
          <ac:spMkLst>
            <pc:docMk/>
            <pc:sldMk cId="230939582" sldId="2453"/>
            <ac:spMk id="8" creationId="{3E63CF55-0941-A646-B108-C1BADCD2E84E}"/>
          </ac:spMkLst>
        </pc:spChg>
        <pc:cxnChg chg="add mod">
          <ac:chgData name="魏 星达" userId="ca17b13798aa44f7" providerId="LiveId" clId="{B04E4866-35E2-034E-B2A9-9183E713BE91}" dt="2021-09-09T00:49:57.288" v="23"/>
          <ac:cxnSpMkLst>
            <pc:docMk/>
            <pc:sldMk cId="230939582" sldId="2453"/>
            <ac:cxnSpMk id="7" creationId="{49297DD9-11CE-E349-A9CD-C1CB11C56838}"/>
          </ac:cxnSpMkLst>
        </pc:cxnChg>
      </pc:sldChg>
      <pc:sldChg chg="modSp new mod modAnim">
        <pc:chgData name="魏 星达" userId="ca17b13798aa44f7" providerId="LiveId" clId="{B04E4866-35E2-034E-B2A9-9183E713BE91}" dt="2021-09-09T00:52:42.720" v="52"/>
        <pc:sldMkLst>
          <pc:docMk/>
          <pc:sldMk cId="3392463987" sldId="2454"/>
        </pc:sldMkLst>
        <pc:spChg chg="mod">
          <ac:chgData name="魏 星达" userId="ca17b13798aa44f7" providerId="LiveId" clId="{B04E4866-35E2-034E-B2A9-9183E713BE91}" dt="2021-09-09T00:51:16.306" v="34"/>
          <ac:spMkLst>
            <pc:docMk/>
            <pc:sldMk cId="3392463987" sldId="2454"/>
            <ac:spMk id="2" creationId="{1D9532C2-9C13-9C46-B502-5AB922732EFA}"/>
          </ac:spMkLst>
        </pc:spChg>
        <pc:spChg chg="mod">
          <ac:chgData name="魏 星达" userId="ca17b13798aa44f7" providerId="LiveId" clId="{B04E4866-35E2-034E-B2A9-9183E713BE91}" dt="2021-09-09T00:52:17.601" v="51" actId="15"/>
          <ac:spMkLst>
            <pc:docMk/>
            <pc:sldMk cId="3392463987" sldId="2454"/>
            <ac:spMk id="3" creationId="{DAAD236E-77D6-3147-9583-9D780F65457B}"/>
          </ac:spMkLst>
        </pc:spChg>
      </pc:sldChg>
      <pc:sldChg chg="addSp modSp new mod">
        <pc:chgData name="魏 星达" userId="ca17b13798aa44f7" providerId="LiveId" clId="{B04E4866-35E2-034E-B2A9-9183E713BE91}" dt="2021-09-09T00:54:25.551" v="69" actId="1076"/>
        <pc:sldMkLst>
          <pc:docMk/>
          <pc:sldMk cId="4023493979" sldId="2455"/>
        </pc:sldMkLst>
        <pc:spChg chg="mod">
          <ac:chgData name="魏 星达" userId="ca17b13798aa44f7" providerId="LiveId" clId="{B04E4866-35E2-034E-B2A9-9183E713BE91}" dt="2021-09-09T00:53:05.608" v="56"/>
          <ac:spMkLst>
            <pc:docMk/>
            <pc:sldMk cId="4023493979" sldId="2455"/>
            <ac:spMk id="2" creationId="{3F5A8033-7709-6345-BD01-23165B695DD0}"/>
          </ac:spMkLst>
        </pc:spChg>
        <pc:spChg chg="mod">
          <ac:chgData name="魏 星达" userId="ca17b13798aa44f7" providerId="LiveId" clId="{B04E4866-35E2-034E-B2A9-9183E713BE91}" dt="2021-09-09T00:54:15.733" v="67" actId="114"/>
          <ac:spMkLst>
            <pc:docMk/>
            <pc:sldMk cId="4023493979" sldId="2455"/>
            <ac:spMk id="3" creationId="{9990E470-6C79-5E4D-AE00-EF263076BF4B}"/>
          </ac:spMkLst>
        </pc:spChg>
        <pc:spChg chg="add mod">
          <ac:chgData name="魏 星达" userId="ca17b13798aa44f7" providerId="LiveId" clId="{B04E4866-35E2-034E-B2A9-9183E713BE91}" dt="2021-09-09T00:54:25.551" v="69" actId="1076"/>
          <ac:spMkLst>
            <pc:docMk/>
            <pc:sldMk cId="4023493979" sldId="2455"/>
            <ac:spMk id="5" creationId="{1572B327-3E52-F748-83B5-FC6007B00221}"/>
          </ac:spMkLst>
        </pc:spChg>
      </pc:sldChg>
      <pc:sldChg chg="modSp new mod">
        <pc:chgData name="魏 星达" userId="ca17b13798aa44f7" providerId="LiveId" clId="{B04E4866-35E2-034E-B2A9-9183E713BE91}" dt="2021-09-09T00:55:52.969" v="92" actId="14100"/>
        <pc:sldMkLst>
          <pc:docMk/>
          <pc:sldMk cId="2371754013" sldId="2456"/>
        </pc:sldMkLst>
        <pc:spChg chg="mod">
          <ac:chgData name="魏 星达" userId="ca17b13798aa44f7" providerId="LiveId" clId="{B04E4866-35E2-034E-B2A9-9183E713BE91}" dt="2021-09-09T00:54:48.007" v="73"/>
          <ac:spMkLst>
            <pc:docMk/>
            <pc:sldMk cId="2371754013" sldId="2456"/>
            <ac:spMk id="2" creationId="{5E38C334-948B-754E-83EB-EBF51642972C}"/>
          </ac:spMkLst>
        </pc:spChg>
        <pc:spChg chg="mod">
          <ac:chgData name="魏 星达" userId="ca17b13798aa44f7" providerId="LiveId" clId="{B04E4866-35E2-034E-B2A9-9183E713BE91}" dt="2021-09-09T00:55:52.969" v="92" actId="14100"/>
          <ac:spMkLst>
            <pc:docMk/>
            <pc:sldMk cId="2371754013" sldId="2456"/>
            <ac:spMk id="3" creationId="{048C7627-CCD9-2B43-8659-9E952F80CCB9}"/>
          </ac:spMkLst>
        </pc:spChg>
      </pc:sldChg>
      <pc:sldChg chg="modSp add mod">
        <pc:chgData name="魏 星达" userId="ca17b13798aa44f7" providerId="LiveId" clId="{B04E4866-35E2-034E-B2A9-9183E713BE91}" dt="2021-09-09T00:56:20.822" v="136" actId="20577"/>
        <pc:sldMkLst>
          <pc:docMk/>
          <pc:sldMk cId="63493472" sldId="2457"/>
        </pc:sldMkLst>
        <pc:spChg chg="mod">
          <ac:chgData name="魏 星达" userId="ca17b13798aa44f7" providerId="LiveId" clId="{B04E4866-35E2-034E-B2A9-9183E713BE91}" dt="2021-09-09T00:56:20.822" v="136" actId="20577"/>
          <ac:spMkLst>
            <pc:docMk/>
            <pc:sldMk cId="63493472" sldId="2457"/>
            <ac:spMk id="5" creationId="{375403D9-9667-EA4B-986A-9CD8EA818815}"/>
          </ac:spMkLst>
        </pc:spChg>
      </pc:sldChg>
    </pc:docChg>
  </pc:docChgLst>
  <pc:docChgLst>
    <pc:chgData name="星达 魏" userId="ca17b13798aa44f7" providerId="LiveId" clId="{A4B232F9-C108-314E-8663-EB803A29366B}"/>
    <pc:docChg chg="undo custSel addSld delSld modSld sldOrd">
      <pc:chgData name="星达 魏" userId="ca17b13798aa44f7" providerId="LiveId" clId="{A4B232F9-C108-314E-8663-EB803A29366B}" dt="2024-09-26T05:45:18.490" v="5106"/>
      <pc:docMkLst>
        <pc:docMk/>
      </pc:docMkLst>
      <pc:sldChg chg="addSp modSp mod">
        <pc:chgData name="星达 魏" userId="ca17b13798aa44f7" providerId="LiveId" clId="{A4B232F9-C108-314E-8663-EB803A29366B}" dt="2024-09-26T04:44:40.577" v="4348" actId="14100"/>
        <pc:sldMkLst>
          <pc:docMk/>
          <pc:sldMk cId="430842411" sldId="260"/>
        </pc:sldMkLst>
        <pc:spChg chg="mod">
          <ac:chgData name="星达 魏" userId="ca17b13798aa44f7" providerId="LiveId" clId="{A4B232F9-C108-314E-8663-EB803A29366B}" dt="2024-09-26T04:43:50.208" v="4225" actId="20577"/>
          <ac:spMkLst>
            <pc:docMk/>
            <pc:sldMk cId="430842411" sldId="260"/>
            <ac:spMk id="4" creationId="{FED1A94B-8476-264A-8DF3-10C1F6A3EEB4}"/>
          </ac:spMkLst>
        </pc:spChg>
        <pc:spChg chg="add mod">
          <ac:chgData name="星达 魏" userId="ca17b13798aa44f7" providerId="LiveId" clId="{A4B232F9-C108-314E-8663-EB803A29366B}" dt="2024-09-26T04:44:40.577" v="4348" actId="14100"/>
          <ac:spMkLst>
            <pc:docMk/>
            <pc:sldMk cId="430842411" sldId="260"/>
            <ac:spMk id="5" creationId="{71CA9025-0163-3A7D-AE75-ECDBFCF5C819}"/>
          </ac:spMkLst>
        </pc:spChg>
        <pc:spChg chg="mod">
          <ac:chgData name="星达 魏" userId="ca17b13798aa44f7" providerId="LiveId" clId="{A4B232F9-C108-314E-8663-EB803A29366B}" dt="2024-09-26T01:54:46.619" v="2627" actId="20577"/>
          <ac:spMkLst>
            <pc:docMk/>
            <pc:sldMk cId="430842411" sldId="260"/>
            <ac:spMk id="31" creationId="{00000000-0000-0000-0000-000000000000}"/>
          </ac:spMkLst>
        </pc:spChg>
      </pc:sldChg>
      <pc:sldChg chg="addSp delSp modSp add mod">
        <pc:chgData name="星达 魏" userId="ca17b13798aa44f7" providerId="LiveId" clId="{A4B232F9-C108-314E-8663-EB803A29366B}" dt="2024-09-25T01:54:03.119" v="1511" actId="115"/>
        <pc:sldMkLst>
          <pc:docMk/>
          <pc:sldMk cId="1673509202" sldId="261"/>
        </pc:sldMkLst>
        <pc:spChg chg="add del mod">
          <ac:chgData name="星达 魏" userId="ca17b13798aa44f7" providerId="LiveId" clId="{A4B232F9-C108-314E-8663-EB803A29366B}" dt="2024-09-24T13:57:35.987" v="1224" actId="478"/>
          <ac:spMkLst>
            <pc:docMk/>
            <pc:sldMk cId="1673509202" sldId="261"/>
            <ac:spMk id="2" creationId="{AD9CE101-2E07-1B40-FD85-2A72E8C62AB0}"/>
          </ac:spMkLst>
        </pc:spChg>
        <pc:spChg chg="add del mod">
          <ac:chgData name="星达 魏" userId="ca17b13798aa44f7" providerId="LiveId" clId="{A4B232F9-C108-314E-8663-EB803A29366B}" dt="2024-09-24T13:57:35.987" v="1224" actId="478"/>
          <ac:spMkLst>
            <pc:docMk/>
            <pc:sldMk cId="1673509202" sldId="261"/>
            <ac:spMk id="4" creationId="{FCB223C7-7368-60B8-9EC0-C7A8CE65AAE2}"/>
          </ac:spMkLst>
        </pc:spChg>
        <pc:spChg chg="add del mod">
          <ac:chgData name="星达 魏" userId="ca17b13798aa44f7" providerId="LiveId" clId="{A4B232F9-C108-314E-8663-EB803A29366B}" dt="2024-09-24T13:57:33.862" v="1223" actId="478"/>
          <ac:spMkLst>
            <pc:docMk/>
            <pc:sldMk cId="1673509202" sldId="261"/>
            <ac:spMk id="5" creationId="{846CEE39-B0F1-A4FD-C704-AD7E317DE398}"/>
          </ac:spMkLst>
        </pc:spChg>
        <pc:spChg chg="mod">
          <ac:chgData name="星达 魏" userId="ca17b13798aa44f7" providerId="LiveId" clId="{A4B232F9-C108-314E-8663-EB803A29366B}" dt="2024-09-25T01:54:03.119" v="1511" actId="115"/>
          <ac:spMkLst>
            <pc:docMk/>
            <pc:sldMk cId="1673509202" sldId="261"/>
            <ac:spMk id="7170" creationId="{00000000-0000-0000-0000-000000000000}"/>
          </ac:spMkLst>
        </pc:spChg>
      </pc:sldChg>
      <pc:sldChg chg="del">
        <pc:chgData name="星达 魏" userId="ca17b13798aa44f7" providerId="LiveId" clId="{A4B232F9-C108-314E-8663-EB803A29366B}" dt="2024-09-24T13:54:13.809" v="965" actId="2696"/>
        <pc:sldMkLst>
          <pc:docMk/>
          <pc:sldMk cId="1677633460" sldId="261"/>
        </pc:sldMkLst>
      </pc:sldChg>
      <pc:sldChg chg="modNotesTx">
        <pc:chgData name="星达 魏" userId="ca17b13798aa44f7" providerId="LiveId" clId="{A4B232F9-C108-314E-8663-EB803A29366B}" dt="2024-09-25T14:32:06.707" v="2218" actId="20577"/>
        <pc:sldMkLst>
          <pc:docMk/>
          <pc:sldMk cId="829121981" sldId="1400"/>
        </pc:sldMkLst>
      </pc:sldChg>
      <pc:sldChg chg="modNotesTx">
        <pc:chgData name="星达 魏" userId="ca17b13798aa44f7" providerId="LiveId" clId="{A4B232F9-C108-314E-8663-EB803A29366B}" dt="2024-09-25T14:39:25.910" v="2226" actId="20577"/>
        <pc:sldMkLst>
          <pc:docMk/>
          <pc:sldMk cId="2747685317" sldId="1401"/>
        </pc:sldMkLst>
      </pc:sldChg>
      <pc:sldChg chg="modSp mod">
        <pc:chgData name="星达 魏" userId="ca17b13798aa44f7" providerId="LiveId" clId="{A4B232F9-C108-314E-8663-EB803A29366B}" dt="2024-09-26T01:32:34.393" v="2567" actId="313"/>
        <pc:sldMkLst>
          <pc:docMk/>
          <pc:sldMk cId="3628960693" sldId="2241"/>
        </pc:sldMkLst>
        <pc:spChg chg="mod">
          <ac:chgData name="星达 魏" userId="ca17b13798aa44f7" providerId="LiveId" clId="{A4B232F9-C108-314E-8663-EB803A29366B}" dt="2024-09-26T01:32:34.393" v="2567" actId="313"/>
          <ac:spMkLst>
            <pc:docMk/>
            <pc:sldMk cId="3628960693" sldId="2241"/>
            <ac:spMk id="5" creationId="{2C7C6228-E47F-EA4B-8DD8-28647C76DDD6}"/>
          </ac:spMkLst>
        </pc:spChg>
        <pc:spChg chg="mod">
          <ac:chgData name="星达 魏" userId="ca17b13798aa44f7" providerId="LiveId" clId="{A4B232F9-C108-314E-8663-EB803A29366B}" dt="2024-09-24T09:14:09.936" v="3" actId="20577"/>
          <ac:spMkLst>
            <pc:docMk/>
            <pc:sldMk cId="3628960693" sldId="2241"/>
            <ac:spMk id="7" creationId="{E2120B98-7095-B94B-B13B-75606426BFB4}"/>
          </ac:spMkLst>
        </pc:spChg>
        <pc:spChg chg="mod">
          <ac:chgData name="星达 魏" userId="ca17b13798aa44f7" providerId="LiveId" clId="{A4B232F9-C108-314E-8663-EB803A29366B}" dt="2024-09-24T09:14:13.352" v="14" actId="20577"/>
          <ac:spMkLst>
            <pc:docMk/>
            <pc:sldMk cId="3628960693" sldId="2241"/>
            <ac:spMk id="10" creationId="{10502A89-6DA9-454C-951D-F585D6EFE7C2}"/>
          </ac:spMkLst>
        </pc:spChg>
      </pc:sldChg>
      <pc:sldChg chg="del">
        <pc:chgData name="星达 魏" userId="ca17b13798aa44f7" providerId="LiveId" clId="{A4B232F9-C108-314E-8663-EB803A29366B}" dt="2024-09-26T04:00:46.712" v="4216" actId="2696"/>
        <pc:sldMkLst>
          <pc:docMk/>
          <pc:sldMk cId="1424638512" sldId="2268"/>
        </pc:sldMkLst>
      </pc:sldChg>
      <pc:sldChg chg="modSp add mod">
        <pc:chgData name="星达 魏" userId="ca17b13798aa44f7" providerId="LiveId" clId="{A4B232F9-C108-314E-8663-EB803A29366B}" dt="2024-09-26T01:29:54.928" v="2286" actId="20577"/>
        <pc:sldMkLst>
          <pc:docMk/>
          <pc:sldMk cId="102394834" sldId="2269"/>
        </pc:sldMkLst>
        <pc:spChg chg="mod">
          <ac:chgData name="星达 魏" userId="ca17b13798aa44f7" providerId="LiveId" clId="{A4B232F9-C108-314E-8663-EB803A29366B}" dt="2024-09-26T01:29:54.928" v="2286" actId="20577"/>
          <ac:spMkLst>
            <pc:docMk/>
            <pc:sldMk cId="102394834" sldId="2269"/>
            <ac:spMk id="2" creationId="{AFEF7468-8209-C14B-8748-8C724EDB352B}"/>
          </ac:spMkLst>
        </pc:spChg>
      </pc:sldChg>
      <pc:sldChg chg="add">
        <pc:chgData name="星达 魏" userId="ca17b13798aa44f7" providerId="LiveId" clId="{A4B232F9-C108-314E-8663-EB803A29366B}" dt="2024-09-26T01:31:54.442" v="2462"/>
        <pc:sldMkLst>
          <pc:docMk/>
          <pc:sldMk cId="4094691068" sldId="2271"/>
        </pc:sldMkLst>
      </pc:sldChg>
      <pc:sldChg chg="modSp add mod">
        <pc:chgData name="星达 魏" userId="ca17b13798aa44f7" providerId="LiveId" clId="{A4B232F9-C108-314E-8663-EB803A29366B}" dt="2024-09-26T01:30:07.451" v="2307" actId="20577"/>
        <pc:sldMkLst>
          <pc:docMk/>
          <pc:sldMk cId="851386880" sldId="2273"/>
        </pc:sldMkLst>
        <pc:spChg chg="mod">
          <ac:chgData name="星达 魏" userId="ca17b13798aa44f7" providerId="LiveId" clId="{A4B232F9-C108-314E-8663-EB803A29366B}" dt="2024-09-26T01:30:07.451" v="2307" actId="20577"/>
          <ac:spMkLst>
            <pc:docMk/>
            <pc:sldMk cId="851386880" sldId="2273"/>
            <ac:spMk id="2" creationId="{4CDC3E45-C9EA-814E-AD85-69249E0CCD2C}"/>
          </ac:spMkLst>
        </pc:spChg>
      </pc:sldChg>
      <pc:sldChg chg="add">
        <pc:chgData name="星达 魏" userId="ca17b13798aa44f7" providerId="LiveId" clId="{A4B232F9-C108-314E-8663-EB803A29366B}" dt="2024-09-26T01:31:54.442" v="2462"/>
        <pc:sldMkLst>
          <pc:docMk/>
          <pc:sldMk cId="4028908391" sldId="2277"/>
        </pc:sldMkLst>
      </pc:sldChg>
      <pc:sldChg chg="add">
        <pc:chgData name="星达 魏" userId="ca17b13798aa44f7" providerId="LiveId" clId="{A4B232F9-C108-314E-8663-EB803A29366B}" dt="2024-09-26T01:31:54.442" v="2462"/>
        <pc:sldMkLst>
          <pc:docMk/>
          <pc:sldMk cId="278473709" sldId="2279"/>
        </pc:sldMkLst>
      </pc:sldChg>
      <pc:sldChg chg="modSp add mod">
        <pc:chgData name="星达 魏" userId="ca17b13798aa44f7" providerId="LiveId" clId="{A4B232F9-C108-314E-8663-EB803A29366B}" dt="2024-09-26T01:29:28.142" v="2247" actId="14100"/>
        <pc:sldMkLst>
          <pc:docMk/>
          <pc:sldMk cId="3701468409" sldId="2280"/>
        </pc:sldMkLst>
        <pc:spChg chg="mod">
          <ac:chgData name="星达 魏" userId="ca17b13798aa44f7" providerId="LiveId" clId="{A4B232F9-C108-314E-8663-EB803A29366B}" dt="2024-09-26T01:29:28.142" v="2247" actId="14100"/>
          <ac:spMkLst>
            <pc:docMk/>
            <pc:sldMk cId="3701468409" sldId="2280"/>
            <ac:spMk id="2" creationId="{6968754C-6D49-064C-B39B-184FAC979391}"/>
          </ac:spMkLst>
        </pc:spChg>
      </pc:sldChg>
      <pc:sldChg chg="add">
        <pc:chgData name="星达 魏" userId="ca17b13798aa44f7" providerId="LiveId" clId="{A4B232F9-C108-314E-8663-EB803A29366B}" dt="2024-09-26T01:31:54.442" v="2462"/>
        <pc:sldMkLst>
          <pc:docMk/>
          <pc:sldMk cId="1256061767" sldId="2286"/>
        </pc:sldMkLst>
      </pc:sldChg>
      <pc:sldChg chg="add">
        <pc:chgData name="星达 魏" userId="ca17b13798aa44f7" providerId="LiveId" clId="{A4B232F9-C108-314E-8663-EB803A29366B}" dt="2024-09-26T01:31:54.442" v="2462"/>
        <pc:sldMkLst>
          <pc:docMk/>
          <pc:sldMk cId="698950684" sldId="2287"/>
        </pc:sldMkLst>
      </pc:sldChg>
      <pc:sldChg chg="add">
        <pc:chgData name="星达 魏" userId="ca17b13798aa44f7" providerId="LiveId" clId="{A4B232F9-C108-314E-8663-EB803A29366B}" dt="2024-09-26T01:31:54.442" v="2462"/>
        <pc:sldMkLst>
          <pc:docMk/>
          <pc:sldMk cId="372156215" sldId="2289"/>
        </pc:sldMkLst>
      </pc:sldChg>
      <pc:sldChg chg="add">
        <pc:chgData name="星达 魏" userId="ca17b13798aa44f7" providerId="LiveId" clId="{A4B232F9-C108-314E-8663-EB803A29366B}" dt="2024-09-26T01:31:54.442" v="2462"/>
        <pc:sldMkLst>
          <pc:docMk/>
          <pc:sldMk cId="1729580546" sldId="2290"/>
        </pc:sldMkLst>
      </pc:sldChg>
      <pc:sldChg chg="add">
        <pc:chgData name="星达 魏" userId="ca17b13798aa44f7" providerId="LiveId" clId="{A4B232F9-C108-314E-8663-EB803A29366B}" dt="2024-09-26T01:31:54.442" v="2462"/>
        <pc:sldMkLst>
          <pc:docMk/>
          <pc:sldMk cId="1333901664" sldId="2292"/>
        </pc:sldMkLst>
      </pc:sldChg>
      <pc:sldChg chg="add">
        <pc:chgData name="星达 魏" userId="ca17b13798aa44f7" providerId="LiveId" clId="{A4B232F9-C108-314E-8663-EB803A29366B}" dt="2024-09-26T01:31:54.442" v="2462"/>
        <pc:sldMkLst>
          <pc:docMk/>
          <pc:sldMk cId="3925564757" sldId="2296"/>
        </pc:sldMkLst>
      </pc:sldChg>
      <pc:sldChg chg="add">
        <pc:chgData name="星达 魏" userId="ca17b13798aa44f7" providerId="LiveId" clId="{A4B232F9-C108-314E-8663-EB803A29366B}" dt="2024-09-26T01:31:54.442" v="2462"/>
        <pc:sldMkLst>
          <pc:docMk/>
          <pc:sldMk cId="1649115638" sldId="2298"/>
        </pc:sldMkLst>
      </pc:sldChg>
      <pc:sldChg chg="addSp delSp modSp add mod modAnim">
        <pc:chgData name="星达 魏" userId="ca17b13798aa44f7" providerId="LiveId" clId="{A4B232F9-C108-314E-8663-EB803A29366B}" dt="2024-09-26T02:14:33.140" v="3842"/>
        <pc:sldMkLst>
          <pc:docMk/>
          <pc:sldMk cId="3234100252" sldId="2299"/>
        </pc:sldMkLst>
        <pc:spChg chg="add mod">
          <ac:chgData name="星达 魏" userId="ca17b13798aa44f7" providerId="LiveId" clId="{A4B232F9-C108-314E-8663-EB803A29366B}" dt="2024-09-26T02:13:50.691" v="3832" actId="1076"/>
          <ac:spMkLst>
            <pc:docMk/>
            <pc:sldMk cId="3234100252" sldId="2299"/>
            <ac:spMk id="11" creationId="{9F6CD9EF-BF4C-46FD-B4F8-6EF7BA191A82}"/>
          </ac:spMkLst>
        </pc:spChg>
        <pc:spChg chg="add del mod">
          <ac:chgData name="星达 魏" userId="ca17b13798aa44f7" providerId="LiveId" clId="{A4B232F9-C108-314E-8663-EB803A29366B}" dt="2024-09-26T02:14:25.795" v="3840"/>
          <ac:spMkLst>
            <pc:docMk/>
            <pc:sldMk cId="3234100252" sldId="2299"/>
            <ac:spMk id="13" creationId="{B11F14C5-5DFF-2AF6-E056-8711860457A5}"/>
          </ac:spMkLst>
        </pc:spChg>
        <pc:spChg chg="mod">
          <ac:chgData name="星达 魏" userId="ca17b13798aa44f7" providerId="LiveId" clId="{A4B232F9-C108-314E-8663-EB803A29366B}" dt="2024-09-26T02:13:29.646" v="3823" actId="1076"/>
          <ac:spMkLst>
            <pc:docMk/>
            <pc:sldMk cId="3234100252" sldId="2299"/>
            <ac:spMk id="43" creationId="{76398A8A-7152-FE41-AD76-76226DDAB35E}"/>
          </ac:spMkLst>
        </pc:spChg>
        <pc:spChg chg="mod">
          <ac:chgData name="星达 魏" userId="ca17b13798aa44f7" providerId="LiveId" clId="{A4B232F9-C108-314E-8663-EB803A29366B}" dt="2024-09-26T02:13:55.181" v="3834" actId="1076"/>
          <ac:spMkLst>
            <pc:docMk/>
            <pc:sldMk cId="3234100252" sldId="2299"/>
            <ac:spMk id="82" creationId="{6748267F-A927-2743-9971-9B709F804E2F}"/>
          </ac:spMkLst>
        </pc:spChg>
        <pc:cxnChg chg="add mod">
          <ac:chgData name="星达 魏" userId="ca17b13798aa44f7" providerId="LiveId" clId="{A4B232F9-C108-314E-8663-EB803A29366B}" dt="2024-09-26T02:13:19.950" v="3819" actId="1076"/>
          <ac:cxnSpMkLst>
            <pc:docMk/>
            <pc:sldMk cId="3234100252" sldId="2299"/>
            <ac:cxnSpMk id="5" creationId="{A3441095-C93B-76E3-1476-E5B01EEBC718}"/>
          </ac:cxnSpMkLst>
        </pc:cxnChg>
      </pc:sldChg>
      <pc:sldChg chg="add">
        <pc:chgData name="星达 魏" userId="ca17b13798aa44f7" providerId="LiveId" clId="{A4B232F9-C108-314E-8663-EB803A29366B}" dt="2024-09-26T01:31:54.442" v="2462"/>
        <pc:sldMkLst>
          <pc:docMk/>
          <pc:sldMk cId="1966976948" sldId="2300"/>
        </pc:sldMkLst>
      </pc:sldChg>
      <pc:sldChg chg="add">
        <pc:chgData name="星达 魏" userId="ca17b13798aa44f7" providerId="LiveId" clId="{A4B232F9-C108-314E-8663-EB803A29366B}" dt="2024-09-26T01:31:54.442" v="2462"/>
        <pc:sldMkLst>
          <pc:docMk/>
          <pc:sldMk cId="1428848486" sldId="2301"/>
        </pc:sldMkLst>
      </pc:sldChg>
      <pc:sldChg chg="add">
        <pc:chgData name="星达 魏" userId="ca17b13798aa44f7" providerId="LiveId" clId="{A4B232F9-C108-314E-8663-EB803A29366B}" dt="2024-09-26T01:31:54.442" v="2462"/>
        <pc:sldMkLst>
          <pc:docMk/>
          <pc:sldMk cId="3385503576" sldId="2311"/>
        </pc:sldMkLst>
      </pc:sldChg>
      <pc:sldChg chg="add">
        <pc:chgData name="星达 魏" userId="ca17b13798aa44f7" providerId="LiveId" clId="{A4B232F9-C108-314E-8663-EB803A29366B}" dt="2024-09-26T01:31:54.442" v="2462"/>
        <pc:sldMkLst>
          <pc:docMk/>
          <pc:sldMk cId="2100588987" sldId="2317"/>
        </pc:sldMkLst>
      </pc:sldChg>
      <pc:sldChg chg="add">
        <pc:chgData name="星达 魏" userId="ca17b13798aa44f7" providerId="LiveId" clId="{A4B232F9-C108-314E-8663-EB803A29366B}" dt="2024-09-26T01:31:54.442" v="2462"/>
        <pc:sldMkLst>
          <pc:docMk/>
          <pc:sldMk cId="3489997423" sldId="2324"/>
        </pc:sldMkLst>
      </pc:sldChg>
      <pc:sldChg chg="add">
        <pc:chgData name="星达 魏" userId="ca17b13798aa44f7" providerId="LiveId" clId="{A4B232F9-C108-314E-8663-EB803A29366B}" dt="2024-09-26T01:31:54.442" v="2462"/>
        <pc:sldMkLst>
          <pc:docMk/>
          <pc:sldMk cId="1344165799" sldId="2326"/>
        </pc:sldMkLst>
      </pc:sldChg>
      <pc:sldChg chg="addSp modSp add mod">
        <pc:chgData name="星达 魏" userId="ca17b13798aa44f7" providerId="LiveId" clId="{A4B232F9-C108-314E-8663-EB803A29366B}" dt="2024-09-26T01:31:32.973" v="2461" actId="692"/>
        <pc:sldMkLst>
          <pc:docMk/>
          <pc:sldMk cId="1276096966" sldId="2336"/>
        </pc:sldMkLst>
        <pc:spChg chg="add mod">
          <ac:chgData name="星达 魏" userId="ca17b13798aa44f7" providerId="LiveId" clId="{A4B232F9-C108-314E-8663-EB803A29366B}" dt="2024-09-26T01:31:27.337" v="2460" actId="1076"/>
          <ac:spMkLst>
            <pc:docMk/>
            <pc:sldMk cId="1276096966" sldId="2336"/>
            <ac:spMk id="3" creationId="{83E66442-CB85-290B-9BF9-B996B6ECD892}"/>
          </ac:spMkLst>
        </pc:spChg>
        <pc:spChg chg="add mod">
          <ac:chgData name="星达 魏" userId="ca17b13798aa44f7" providerId="LiveId" clId="{A4B232F9-C108-314E-8663-EB803A29366B}" dt="2024-09-26T01:31:32.973" v="2461" actId="692"/>
          <ac:spMkLst>
            <pc:docMk/>
            <pc:sldMk cId="1276096966" sldId="2336"/>
            <ac:spMk id="4" creationId="{0CB1D4B0-5CF9-8ABC-B033-65040CCFB1A2}"/>
          </ac:spMkLst>
        </pc:spChg>
      </pc:sldChg>
      <pc:sldChg chg="add">
        <pc:chgData name="星达 魏" userId="ca17b13798aa44f7" providerId="LiveId" clId="{A4B232F9-C108-314E-8663-EB803A29366B}" dt="2024-09-26T01:31:54.442" v="2462"/>
        <pc:sldMkLst>
          <pc:docMk/>
          <pc:sldMk cId="2888277373" sldId="2339"/>
        </pc:sldMkLst>
      </pc:sldChg>
      <pc:sldChg chg="del">
        <pc:chgData name="星达 魏" userId="ca17b13798aa44f7" providerId="LiveId" clId="{A4B232F9-C108-314E-8663-EB803A29366B}" dt="2024-09-26T01:54:04.247" v="2618" actId="2696"/>
        <pc:sldMkLst>
          <pc:docMk/>
          <pc:sldMk cId="4051604816" sldId="2429"/>
        </pc:sldMkLst>
      </pc:sldChg>
      <pc:sldChg chg="modSp mod">
        <pc:chgData name="星达 魏" userId="ca17b13798aa44f7" providerId="LiveId" clId="{A4B232F9-C108-314E-8663-EB803A29366B}" dt="2024-09-24T13:54:32.061" v="1019" actId="20577"/>
        <pc:sldMkLst>
          <pc:docMk/>
          <pc:sldMk cId="2248593067" sldId="2430"/>
        </pc:sldMkLst>
        <pc:spChg chg="mod">
          <ac:chgData name="星达 魏" userId="ca17b13798aa44f7" providerId="LiveId" clId="{A4B232F9-C108-314E-8663-EB803A29366B}" dt="2024-09-24T13:54:32.061" v="1019" actId="20577"/>
          <ac:spMkLst>
            <pc:docMk/>
            <pc:sldMk cId="2248593067" sldId="2430"/>
            <ac:spMk id="3" creationId="{1C639BDB-14D3-4D44-B29E-123C171A4779}"/>
          </ac:spMkLst>
        </pc:spChg>
      </pc:sldChg>
      <pc:sldChg chg="modSp mod ord">
        <pc:chgData name="星达 魏" userId="ca17b13798aa44f7" providerId="LiveId" clId="{A4B232F9-C108-314E-8663-EB803A29366B}" dt="2024-09-25T13:53:05.173" v="1751" actId="20577"/>
        <pc:sldMkLst>
          <pc:docMk/>
          <pc:sldMk cId="1090415593" sldId="2431"/>
        </pc:sldMkLst>
        <pc:spChg chg="mod">
          <ac:chgData name="星达 魏" userId="ca17b13798aa44f7" providerId="LiveId" clId="{A4B232F9-C108-314E-8663-EB803A29366B}" dt="2024-09-25T13:53:05.173" v="1751" actId="20577"/>
          <ac:spMkLst>
            <pc:docMk/>
            <pc:sldMk cId="1090415593" sldId="2431"/>
            <ac:spMk id="3" creationId="{7A750721-3A91-1A40-B6BA-40BFAFD04AF3}"/>
          </ac:spMkLst>
        </pc:spChg>
      </pc:sldChg>
      <pc:sldChg chg="delSp modSp mod modAnim modNotesTx">
        <pc:chgData name="星达 魏" userId="ca17b13798aa44f7" providerId="LiveId" clId="{A4B232F9-C108-314E-8663-EB803A29366B}" dt="2024-09-26T05:06:24.676" v="4921" actId="20577"/>
        <pc:sldMkLst>
          <pc:docMk/>
          <pc:sldMk cId="3112605320" sldId="2433"/>
        </pc:sldMkLst>
        <pc:spChg chg="mod">
          <ac:chgData name="星达 魏" userId="ca17b13798aa44f7" providerId="LiveId" clId="{A4B232F9-C108-314E-8663-EB803A29366B}" dt="2024-09-26T05:06:24.676" v="4921" actId="20577"/>
          <ac:spMkLst>
            <pc:docMk/>
            <pc:sldMk cId="3112605320" sldId="2433"/>
            <ac:spMk id="3" creationId="{EFE68DB2-AF32-904F-B299-5BA75AEB3DDA}"/>
          </ac:spMkLst>
        </pc:spChg>
        <pc:spChg chg="mod">
          <ac:chgData name="星达 魏" userId="ca17b13798aa44f7" providerId="LiveId" clId="{A4B232F9-C108-314E-8663-EB803A29366B}" dt="2024-09-25T13:55:05.130" v="2041" actId="1076"/>
          <ac:spMkLst>
            <pc:docMk/>
            <pc:sldMk cId="3112605320" sldId="2433"/>
            <ac:spMk id="9" creationId="{B7C465FE-E906-7C4B-A593-8C90F20AF365}"/>
          </ac:spMkLst>
        </pc:spChg>
        <pc:picChg chg="del mod">
          <ac:chgData name="星达 魏" userId="ca17b13798aa44f7" providerId="LiveId" clId="{A4B232F9-C108-314E-8663-EB803A29366B}" dt="2024-09-26T01:58:57.225" v="2753" actId="478"/>
          <ac:picMkLst>
            <pc:docMk/>
            <pc:sldMk cId="3112605320" sldId="2433"/>
            <ac:picMk id="5" creationId="{5E61D7E0-6361-6849-AFD8-E63D07805758}"/>
          </ac:picMkLst>
        </pc:picChg>
      </pc:sldChg>
      <pc:sldChg chg="addSp modSp mod modAnim modNotesTx">
        <pc:chgData name="星达 魏" userId="ca17b13798aa44f7" providerId="LiveId" clId="{A4B232F9-C108-314E-8663-EB803A29366B}" dt="2024-09-26T02:05:21.476" v="3552" actId="20577"/>
        <pc:sldMkLst>
          <pc:docMk/>
          <pc:sldMk cId="745382191" sldId="2434"/>
        </pc:sldMkLst>
        <pc:spChg chg="mod">
          <ac:chgData name="星达 魏" userId="ca17b13798aa44f7" providerId="LiveId" clId="{A4B232F9-C108-314E-8663-EB803A29366B}" dt="2024-09-26T02:01:30.291" v="3173" actId="20577"/>
          <ac:spMkLst>
            <pc:docMk/>
            <pc:sldMk cId="745382191" sldId="2434"/>
            <ac:spMk id="3" creationId="{A4E9D261-59F5-9C44-85E7-648D3C597F91}"/>
          </ac:spMkLst>
        </pc:spChg>
        <pc:spChg chg="add mod">
          <ac:chgData name="星达 魏" userId="ca17b13798aa44f7" providerId="LiveId" clId="{A4B232F9-C108-314E-8663-EB803A29366B}" dt="2024-09-26T02:01:41.102" v="3175" actId="14100"/>
          <ac:spMkLst>
            <pc:docMk/>
            <pc:sldMk cId="745382191" sldId="2434"/>
            <ac:spMk id="5" creationId="{2835204E-75DE-8EC1-0A7D-515C43A3F07D}"/>
          </ac:spMkLst>
        </pc:spChg>
      </pc:sldChg>
      <pc:sldChg chg="del">
        <pc:chgData name="星达 魏" userId="ca17b13798aa44f7" providerId="LiveId" clId="{A4B232F9-C108-314E-8663-EB803A29366B}" dt="2024-09-26T02:01:12.894" v="3149" actId="2696"/>
        <pc:sldMkLst>
          <pc:docMk/>
          <pc:sldMk cId="1788846644" sldId="2435"/>
        </pc:sldMkLst>
      </pc:sldChg>
      <pc:sldChg chg="modSp mod modAnim modNotesTx">
        <pc:chgData name="星达 魏" userId="ca17b13798aa44f7" providerId="LiveId" clId="{A4B232F9-C108-314E-8663-EB803A29366B}" dt="2024-09-26T05:13:45.534" v="4958" actId="20577"/>
        <pc:sldMkLst>
          <pc:docMk/>
          <pc:sldMk cId="4104469828" sldId="2436"/>
        </pc:sldMkLst>
        <pc:spChg chg="mod">
          <ac:chgData name="星达 魏" userId="ca17b13798aa44f7" providerId="LiveId" clId="{A4B232F9-C108-314E-8663-EB803A29366B}" dt="2024-09-26T05:13:45.534" v="4958" actId="20577"/>
          <ac:spMkLst>
            <pc:docMk/>
            <pc:sldMk cId="4104469828" sldId="2436"/>
            <ac:spMk id="3" creationId="{BCAAE307-AE47-B749-9376-5E4DD98B8490}"/>
          </ac:spMkLst>
        </pc:spChg>
        <pc:spChg chg="mod">
          <ac:chgData name="星达 魏" userId="ca17b13798aa44f7" providerId="LiveId" clId="{A4B232F9-C108-314E-8663-EB803A29366B}" dt="2024-09-26T02:07:40.908" v="3715" actId="1076"/>
          <ac:spMkLst>
            <pc:docMk/>
            <pc:sldMk cId="4104469828" sldId="2436"/>
            <ac:spMk id="8" creationId="{D3F44598-E5E0-8947-8592-36BA6F139C52}"/>
          </ac:spMkLst>
        </pc:spChg>
      </pc:sldChg>
      <pc:sldChg chg="modNotesTx">
        <pc:chgData name="星达 魏" userId="ca17b13798aa44f7" providerId="LiveId" clId="{A4B232F9-C108-314E-8663-EB803A29366B}" dt="2024-09-26T02:20:13.622" v="3987"/>
        <pc:sldMkLst>
          <pc:docMk/>
          <pc:sldMk cId="3856402147" sldId="2437"/>
        </pc:sldMkLst>
      </pc:sldChg>
      <pc:sldChg chg="modSp mod ord">
        <pc:chgData name="星达 魏" userId="ca17b13798aa44f7" providerId="LiveId" clId="{A4B232F9-C108-314E-8663-EB803A29366B}" dt="2024-09-26T02:12:25.198" v="3816" actId="207"/>
        <pc:sldMkLst>
          <pc:docMk/>
          <pc:sldMk cId="647981954" sldId="2438"/>
        </pc:sldMkLst>
        <pc:spChg chg="mod">
          <ac:chgData name="星达 魏" userId="ca17b13798aa44f7" providerId="LiveId" clId="{A4B232F9-C108-314E-8663-EB803A29366B}" dt="2024-09-26T02:12:25.198" v="3816" actId="207"/>
          <ac:spMkLst>
            <pc:docMk/>
            <pc:sldMk cId="647981954" sldId="2438"/>
            <ac:spMk id="13" creationId="{9FA27E4C-3371-F44D-9EC5-833C814317D2}"/>
          </ac:spMkLst>
        </pc:spChg>
      </pc:sldChg>
      <pc:sldChg chg="modSp mod modAnim">
        <pc:chgData name="星达 魏" userId="ca17b13798aa44f7" providerId="LiveId" clId="{A4B232F9-C108-314E-8663-EB803A29366B}" dt="2024-09-26T05:20:49.703" v="5037"/>
        <pc:sldMkLst>
          <pc:docMk/>
          <pc:sldMk cId="1507637737" sldId="2439"/>
        </pc:sldMkLst>
        <pc:spChg chg="mod">
          <ac:chgData name="星达 魏" userId="ca17b13798aa44f7" providerId="LiveId" clId="{A4B232F9-C108-314E-8663-EB803A29366B}" dt="2024-09-26T05:20:45.817" v="5036" actId="20577"/>
          <ac:spMkLst>
            <pc:docMk/>
            <pc:sldMk cId="1507637737" sldId="2439"/>
            <ac:spMk id="3" creationId="{0A4BC882-ACAC-C64E-855B-22788D02784A}"/>
          </ac:spMkLst>
        </pc:spChg>
        <pc:spChg chg="mod">
          <ac:chgData name="星达 魏" userId="ca17b13798aa44f7" providerId="LiveId" clId="{A4B232F9-C108-314E-8663-EB803A29366B}" dt="2024-09-26T05:20:29.427" v="4960" actId="1076"/>
          <ac:spMkLst>
            <pc:docMk/>
            <pc:sldMk cId="1507637737" sldId="2439"/>
            <ac:spMk id="9" creationId="{61D291B2-5ABC-444C-9E91-070C91E149A3}"/>
          </ac:spMkLst>
        </pc:spChg>
      </pc:sldChg>
      <pc:sldChg chg="modSp mod modNotesTx">
        <pc:chgData name="星达 魏" userId="ca17b13798aa44f7" providerId="LiveId" clId="{A4B232F9-C108-314E-8663-EB803A29366B}" dt="2024-09-26T05:10:52.794" v="4927" actId="20577"/>
        <pc:sldMkLst>
          <pc:docMk/>
          <pc:sldMk cId="3501489542" sldId="2440"/>
        </pc:sldMkLst>
        <pc:spChg chg="mod">
          <ac:chgData name="星达 魏" userId="ca17b13798aa44f7" providerId="LiveId" clId="{A4B232F9-C108-314E-8663-EB803A29366B}" dt="2024-09-26T05:10:52.794" v="4927" actId="20577"/>
          <ac:spMkLst>
            <pc:docMk/>
            <pc:sldMk cId="3501489542" sldId="2440"/>
            <ac:spMk id="3" creationId="{FBE8A8EA-F92B-E946-9B2D-F98F4229C0E5}"/>
          </ac:spMkLst>
        </pc:spChg>
      </pc:sldChg>
      <pc:sldChg chg="modSp mod">
        <pc:chgData name="星达 魏" userId="ca17b13798aa44f7" providerId="LiveId" clId="{A4B232F9-C108-314E-8663-EB803A29366B}" dt="2024-09-25T14:11:39.039" v="2057" actId="27636"/>
        <pc:sldMkLst>
          <pc:docMk/>
          <pc:sldMk cId="2200012772" sldId="2441"/>
        </pc:sldMkLst>
        <pc:spChg chg="mod">
          <ac:chgData name="星达 魏" userId="ca17b13798aa44f7" providerId="LiveId" clId="{A4B232F9-C108-314E-8663-EB803A29366B}" dt="2024-09-25T14:11:39.039" v="2057" actId="27636"/>
          <ac:spMkLst>
            <pc:docMk/>
            <pc:sldMk cId="2200012772" sldId="2441"/>
            <ac:spMk id="3" creationId="{B90743B9-840B-3745-8706-31D4A70E1FF8}"/>
          </ac:spMkLst>
        </pc:spChg>
      </pc:sldChg>
      <pc:sldChg chg="modSp mod modAnim modNotesTx">
        <pc:chgData name="星达 魏" userId="ca17b13798aa44f7" providerId="LiveId" clId="{A4B232F9-C108-314E-8663-EB803A29366B}" dt="2024-09-26T05:34:54.533" v="5056" actId="20577"/>
        <pc:sldMkLst>
          <pc:docMk/>
          <pc:sldMk cId="334743252" sldId="2442"/>
        </pc:sldMkLst>
        <pc:spChg chg="mod">
          <ac:chgData name="星达 魏" userId="ca17b13798aa44f7" providerId="LiveId" clId="{A4B232F9-C108-314E-8663-EB803A29366B}" dt="2024-09-26T05:34:54.533" v="5056" actId="20577"/>
          <ac:spMkLst>
            <pc:docMk/>
            <pc:sldMk cId="334743252" sldId="2442"/>
            <ac:spMk id="3" creationId="{F9720C85-C928-E54D-81A5-4150CC359E57}"/>
          </ac:spMkLst>
        </pc:spChg>
        <pc:spChg chg="mod">
          <ac:chgData name="星达 魏" userId="ca17b13798aa44f7" providerId="LiveId" clId="{A4B232F9-C108-314E-8663-EB803A29366B}" dt="2024-09-26T02:18:17.995" v="3979" actId="20577"/>
          <ac:spMkLst>
            <pc:docMk/>
            <pc:sldMk cId="334743252" sldId="2442"/>
            <ac:spMk id="12" creationId="{10D29B69-9A69-0344-908D-F9173D642F22}"/>
          </ac:spMkLst>
        </pc:spChg>
        <pc:spChg chg="mod">
          <ac:chgData name="星达 魏" userId="ca17b13798aa44f7" providerId="LiveId" clId="{A4B232F9-C108-314E-8663-EB803A29366B}" dt="2024-09-26T02:18:22.071" v="3980" actId="1076"/>
          <ac:spMkLst>
            <pc:docMk/>
            <pc:sldMk cId="334743252" sldId="2442"/>
            <ac:spMk id="13" creationId="{4EA4F397-894A-B345-AAAD-863583D20B9B}"/>
          </ac:spMkLst>
        </pc:spChg>
      </pc:sldChg>
      <pc:sldChg chg="modSp mod ord">
        <pc:chgData name="星达 魏" userId="ca17b13798aa44f7" providerId="LiveId" clId="{A4B232F9-C108-314E-8663-EB803A29366B}" dt="2024-09-26T02:18:56.777" v="3985"/>
        <pc:sldMkLst>
          <pc:docMk/>
          <pc:sldMk cId="634769711" sldId="2443"/>
        </pc:sldMkLst>
        <pc:spChg chg="mod">
          <ac:chgData name="星达 魏" userId="ca17b13798aa44f7" providerId="LiveId" clId="{A4B232F9-C108-314E-8663-EB803A29366B}" dt="2024-09-25T14:17:31.203" v="2141" actId="20577"/>
          <ac:spMkLst>
            <pc:docMk/>
            <pc:sldMk cId="634769711" sldId="2443"/>
            <ac:spMk id="3" creationId="{6C71278D-215B-2044-A0C8-71BAB8A34836}"/>
          </ac:spMkLst>
        </pc:spChg>
        <pc:spChg chg="mod">
          <ac:chgData name="星达 魏" userId="ca17b13798aa44f7" providerId="LiveId" clId="{A4B232F9-C108-314E-8663-EB803A29366B}" dt="2024-09-26T02:18:56.777" v="3985"/>
          <ac:spMkLst>
            <pc:docMk/>
            <pc:sldMk cId="634769711" sldId="2443"/>
            <ac:spMk id="15" creationId="{8EE5C9A7-4D3A-EB4A-B76A-FE68D549599F}"/>
          </ac:spMkLst>
        </pc:spChg>
        <pc:graphicFrameChg chg="mod modGraphic">
          <ac:chgData name="星达 魏" userId="ca17b13798aa44f7" providerId="LiveId" clId="{A4B232F9-C108-314E-8663-EB803A29366B}" dt="2024-09-25T14:17:24.683" v="2134" actId="1076"/>
          <ac:graphicFrameMkLst>
            <pc:docMk/>
            <pc:sldMk cId="634769711" sldId="2443"/>
            <ac:graphicFrameMk id="14" creationId="{6AE93C8F-4E18-6B45-AC9A-78DF9DFA0A3A}"/>
          </ac:graphicFrameMkLst>
        </pc:graphicFrameChg>
      </pc:sldChg>
      <pc:sldChg chg="modSp mod">
        <pc:chgData name="星达 魏" userId="ca17b13798aa44f7" providerId="LiveId" clId="{A4B232F9-C108-314E-8663-EB803A29366B}" dt="2024-09-25T14:15:15.875" v="2094" actId="20577"/>
        <pc:sldMkLst>
          <pc:docMk/>
          <pc:sldMk cId="131122047" sldId="2444"/>
        </pc:sldMkLst>
        <pc:spChg chg="mod">
          <ac:chgData name="星达 魏" userId="ca17b13798aa44f7" providerId="LiveId" clId="{A4B232F9-C108-314E-8663-EB803A29366B}" dt="2024-09-25T14:15:15.875" v="2094" actId="20577"/>
          <ac:spMkLst>
            <pc:docMk/>
            <pc:sldMk cId="131122047" sldId="2444"/>
            <ac:spMk id="3" creationId="{429FA855-06F4-D04F-86F7-615DEBE24EA7}"/>
          </ac:spMkLst>
        </pc:spChg>
      </pc:sldChg>
      <pc:sldChg chg="modSp mod modNotesTx">
        <pc:chgData name="星达 魏" userId="ca17b13798aa44f7" providerId="LiveId" clId="{A4B232F9-C108-314E-8663-EB803A29366B}" dt="2024-09-26T03:14:20.733" v="4112" actId="20577"/>
        <pc:sldMkLst>
          <pc:docMk/>
          <pc:sldMk cId="3717355801" sldId="2446"/>
        </pc:sldMkLst>
        <pc:spChg chg="mod">
          <ac:chgData name="星达 魏" userId="ca17b13798aa44f7" providerId="LiveId" clId="{A4B232F9-C108-314E-8663-EB803A29366B}" dt="2024-09-26T03:13:32.347" v="4065" actId="20577"/>
          <ac:spMkLst>
            <pc:docMk/>
            <pc:sldMk cId="3717355801" sldId="2446"/>
            <ac:spMk id="3" creationId="{579FBA1F-C05F-514F-BBD9-777B16EF04A9}"/>
          </ac:spMkLst>
        </pc:spChg>
      </pc:sldChg>
      <pc:sldChg chg="modSp mod modAnim">
        <pc:chgData name="星达 魏" userId="ca17b13798aa44f7" providerId="LiveId" clId="{A4B232F9-C108-314E-8663-EB803A29366B}" dt="2024-09-26T05:45:18.490" v="5106"/>
        <pc:sldMkLst>
          <pc:docMk/>
          <pc:sldMk cId="4213489535" sldId="2448"/>
        </pc:sldMkLst>
        <pc:spChg chg="mod">
          <ac:chgData name="星达 魏" userId="ca17b13798aa44f7" providerId="LiveId" clId="{A4B232F9-C108-314E-8663-EB803A29366B}" dt="2024-09-26T03:20:18.481" v="4215" actId="1076"/>
          <ac:spMkLst>
            <pc:docMk/>
            <pc:sldMk cId="4213489535" sldId="2448"/>
            <ac:spMk id="14" creationId="{F7C01406-68E4-0741-BA0A-28FA6FFAB85E}"/>
          </ac:spMkLst>
        </pc:spChg>
        <pc:spChg chg="mod">
          <ac:chgData name="星达 魏" userId="ca17b13798aa44f7" providerId="LiveId" clId="{A4B232F9-C108-314E-8663-EB803A29366B}" dt="2024-09-26T03:20:16.462" v="4214" actId="167"/>
          <ac:spMkLst>
            <pc:docMk/>
            <pc:sldMk cId="4213489535" sldId="2448"/>
            <ac:spMk id="16" creationId="{3B24ECB1-FA9C-014F-9BA2-66F2E6CC5657}"/>
          </ac:spMkLst>
        </pc:spChg>
      </pc:sldChg>
      <pc:sldChg chg="modSp mod">
        <pc:chgData name="星达 魏" userId="ca17b13798aa44f7" providerId="LiveId" clId="{A4B232F9-C108-314E-8663-EB803A29366B}" dt="2024-09-26T02:29:43.290" v="4003" actId="20577"/>
        <pc:sldMkLst>
          <pc:docMk/>
          <pc:sldMk cId="453647886" sldId="2449"/>
        </pc:sldMkLst>
        <pc:spChg chg="mod">
          <ac:chgData name="星达 魏" userId="ca17b13798aa44f7" providerId="LiveId" clId="{A4B232F9-C108-314E-8663-EB803A29366B}" dt="2024-09-26T02:29:43.290" v="4003" actId="20577"/>
          <ac:spMkLst>
            <pc:docMk/>
            <pc:sldMk cId="453647886" sldId="2449"/>
            <ac:spMk id="11" creationId="{65AD88C1-24DC-1449-94F2-872644BEC815}"/>
          </ac:spMkLst>
        </pc:spChg>
      </pc:sldChg>
      <pc:sldChg chg="modAnim">
        <pc:chgData name="星达 魏" userId="ca17b13798aa44f7" providerId="LiveId" clId="{A4B232F9-C108-314E-8663-EB803A29366B}" dt="2024-09-25T14:38:55.982" v="2220"/>
        <pc:sldMkLst>
          <pc:docMk/>
          <pc:sldMk cId="839293459" sldId="2452"/>
        </pc:sldMkLst>
      </pc:sldChg>
      <pc:sldChg chg="modSp mod ord">
        <pc:chgData name="星达 魏" userId="ca17b13798aa44f7" providerId="LiveId" clId="{A4B232F9-C108-314E-8663-EB803A29366B}" dt="2024-09-25T14:42:15.836" v="2233" actId="20578"/>
        <pc:sldMkLst>
          <pc:docMk/>
          <pc:sldMk cId="2371754013" sldId="2456"/>
        </pc:sldMkLst>
        <pc:spChg chg="mod">
          <ac:chgData name="星达 魏" userId="ca17b13798aa44f7" providerId="LiveId" clId="{A4B232F9-C108-314E-8663-EB803A29366B}" dt="2024-09-25T14:42:05.676" v="2228" actId="1076"/>
          <ac:spMkLst>
            <pc:docMk/>
            <pc:sldMk cId="2371754013" sldId="2456"/>
            <ac:spMk id="2" creationId="{5E38C334-948B-754E-83EB-EBF51642972C}"/>
          </ac:spMkLst>
        </pc:spChg>
        <pc:spChg chg="mod">
          <ac:chgData name="星达 魏" userId="ca17b13798aa44f7" providerId="LiveId" clId="{A4B232F9-C108-314E-8663-EB803A29366B}" dt="2024-09-25T14:42:10.852" v="2231" actId="20577"/>
          <ac:spMkLst>
            <pc:docMk/>
            <pc:sldMk cId="2371754013" sldId="2456"/>
            <ac:spMk id="3" creationId="{048C7627-CCD9-2B43-8659-9E952F80CCB9}"/>
          </ac:spMkLst>
        </pc:spChg>
      </pc:sldChg>
      <pc:sldChg chg="modSp new mod ord modAnim">
        <pc:chgData name="星达 魏" userId="ca17b13798aa44f7" providerId="LiveId" clId="{A4B232F9-C108-314E-8663-EB803A29366B}" dt="2024-09-26T04:55:17.296" v="4604" actId="20577"/>
        <pc:sldMkLst>
          <pc:docMk/>
          <pc:sldMk cId="3132086751" sldId="2457"/>
        </pc:sldMkLst>
        <pc:spChg chg="mod">
          <ac:chgData name="星达 魏" userId="ca17b13798aa44f7" providerId="LiveId" clId="{A4B232F9-C108-314E-8663-EB803A29366B}" dt="2024-09-25T01:52:27.795" v="1258" actId="20577"/>
          <ac:spMkLst>
            <pc:docMk/>
            <pc:sldMk cId="3132086751" sldId="2457"/>
            <ac:spMk id="2" creationId="{D8B7FB67-A588-5B2C-9349-99BBBC9E7DF0}"/>
          </ac:spMkLst>
        </pc:spChg>
        <pc:spChg chg="mod">
          <ac:chgData name="星达 魏" userId="ca17b13798aa44f7" providerId="LiveId" clId="{A4B232F9-C108-314E-8663-EB803A29366B}" dt="2024-09-26T04:55:17.296" v="4604" actId="20577"/>
          <ac:spMkLst>
            <pc:docMk/>
            <pc:sldMk cId="3132086751" sldId="2457"/>
            <ac:spMk id="3" creationId="{178BCD17-5EFC-BD90-DD39-88454DA212A7}"/>
          </ac:spMkLst>
        </pc:spChg>
      </pc:sldChg>
      <pc:sldChg chg="modSp new mod modAnim">
        <pc:chgData name="星达 魏" userId="ca17b13798aa44f7" providerId="LiveId" clId="{A4B232F9-C108-314E-8663-EB803A29366B}" dt="2024-09-26T04:54:52.404" v="4592"/>
        <pc:sldMkLst>
          <pc:docMk/>
          <pc:sldMk cId="2032348536" sldId="2458"/>
        </pc:sldMkLst>
        <pc:spChg chg="mod">
          <ac:chgData name="星达 魏" userId="ca17b13798aa44f7" providerId="LiveId" clId="{A4B232F9-C108-314E-8663-EB803A29366B}" dt="2024-09-24T13:51:39.938" v="518" actId="20577"/>
          <ac:spMkLst>
            <pc:docMk/>
            <pc:sldMk cId="2032348536" sldId="2458"/>
            <ac:spMk id="2" creationId="{D81A032E-AF91-EA19-FA46-B355E9E77307}"/>
          </ac:spMkLst>
        </pc:spChg>
        <pc:spChg chg="mod">
          <ac:chgData name="星达 魏" userId="ca17b13798aa44f7" providerId="LiveId" clId="{A4B232F9-C108-314E-8663-EB803A29366B}" dt="2024-09-26T04:54:38.733" v="4589" actId="20577"/>
          <ac:spMkLst>
            <pc:docMk/>
            <pc:sldMk cId="2032348536" sldId="2458"/>
            <ac:spMk id="3" creationId="{2E106EEE-B474-60B0-60EE-8FD997E01763}"/>
          </ac:spMkLst>
        </pc:spChg>
      </pc:sldChg>
      <pc:sldChg chg="modSp new mod">
        <pc:chgData name="星达 魏" userId="ca17b13798aa44f7" providerId="LiveId" clId="{A4B232F9-C108-314E-8663-EB803A29366B}" dt="2024-09-26T04:55:13.534" v="4598" actId="20577"/>
        <pc:sldMkLst>
          <pc:docMk/>
          <pc:sldMk cId="500520422" sldId="2459"/>
        </pc:sldMkLst>
        <pc:spChg chg="mod">
          <ac:chgData name="星达 魏" userId="ca17b13798aa44f7" providerId="LiveId" clId="{A4B232F9-C108-314E-8663-EB803A29366B}" dt="2024-09-25T01:52:36.748" v="1297" actId="20577"/>
          <ac:spMkLst>
            <pc:docMk/>
            <pc:sldMk cId="500520422" sldId="2459"/>
            <ac:spMk id="2" creationId="{8A6CCA87-A56F-A7E1-DAE8-5353CCBE46F6}"/>
          </ac:spMkLst>
        </pc:spChg>
        <pc:spChg chg="mod">
          <ac:chgData name="星达 魏" userId="ca17b13798aa44f7" providerId="LiveId" clId="{A4B232F9-C108-314E-8663-EB803A29366B}" dt="2024-09-26T04:55:13.534" v="4598" actId="20577"/>
          <ac:spMkLst>
            <pc:docMk/>
            <pc:sldMk cId="500520422" sldId="2459"/>
            <ac:spMk id="3" creationId="{552FF36B-6B73-CE0D-7727-06B11C9CC122}"/>
          </ac:spMkLst>
        </pc:spChg>
      </pc:sldChg>
      <pc:sldChg chg="addSp delSp modSp add mod ord">
        <pc:chgData name="星达 魏" userId="ca17b13798aa44f7" providerId="LiveId" clId="{A4B232F9-C108-314E-8663-EB803A29366B}" dt="2024-09-26T01:53:55.479" v="2617" actId="1076"/>
        <pc:sldMkLst>
          <pc:docMk/>
          <pc:sldMk cId="3607618365" sldId="2702"/>
        </pc:sldMkLst>
        <pc:spChg chg="mod">
          <ac:chgData name="星达 魏" userId="ca17b13798aa44f7" providerId="LiveId" clId="{A4B232F9-C108-314E-8663-EB803A29366B}" dt="2024-09-26T01:53:55.479" v="2617" actId="1076"/>
          <ac:spMkLst>
            <pc:docMk/>
            <pc:sldMk cId="3607618365" sldId="2702"/>
            <ac:spMk id="2" creationId="{47EF79F2-6069-7A70-0B80-9BE1FAA56D94}"/>
          </ac:spMkLst>
        </pc:spChg>
        <pc:spChg chg="add del mod">
          <ac:chgData name="星达 魏" userId="ca17b13798aa44f7" providerId="LiveId" clId="{A4B232F9-C108-314E-8663-EB803A29366B}" dt="2024-09-26T01:53:41.221" v="2571" actId="478"/>
          <ac:spMkLst>
            <pc:docMk/>
            <pc:sldMk cId="3607618365" sldId="2702"/>
            <ac:spMk id="5" creationId="{CE3E849C-D087-0DD3-C8C3-C4C1BEFF631B}"/>
          </ac:spMkLst>
        </pc:spChg>
        <pc:picChg chg="del">
          <ac:chgData name="星达 魏" userId="ca17b13798aa44f7" providerId="LiveId" clId="{A4B232F9-C108-314E-8663-EB803A29366B}" dt="2024-09-26T01:53:36.670" v="2569" actId="478"/>
          <ac:picMkLst>
            <pc:docMk/>
            <pc:sldMk cId="3607618365" sldId="2702"/>
            <ac:picMk id="6" creationId="{DFBC3498-04C9-AA65-C6CF-DCEC27AC6D05}"/>
          </ac:picMkLst>
        </pc:picChg>
      </pc:sldChg>
      <pc:sldChg chg="modSp add del mod modNotesTx">
        <pc:chgData name="星达 魏" userId="ca17b13798aa44f7" providerId="LiveId" clId="{A4B232F9-C108-314E-8663-EB803A29366B}" dt="2024-09-25T14:17:03.678" v="2122" actId="2696"/>
        <pc:sldMkLst>
          <pc:docMk/>
          <pc:sldMk cId="1214207783" sldId="2703"/>
        </pc:sldMkLst>
        <pc:spChg chg="mod">
          <ac:chgData name="星达 魏" userId="ca17b13798aa44f7" providerId="LiveId" clId="{A4B232F9-C108-314E-8663-EB803A29366B}" dt="2024-09-25T14:16:58.495" v="2121" actId="27636"/>
          <ac:spMkLst>
            <pc:docMk/>
            <pc:sldMk cId="1214207783" sldId="2703"/>
            <ac:spMk id="3" creationId="{60125186-BB8F-DF3D-14C4-7048E8D33EAA}"/>
          </ac:spMkLst>
        </pc:spChg>
      </pc:sldChg>
      <pc:sldChg chg="modSp add mod">
        <pc:chgData name="星达 魏" userId="ca17b13798aa44f7" providerId="LiveId" clId="{A4B232F9-C108-314E-8663-EB803A29366B}" dt="2024-09-26T02:20:41.398" v="4002" actId="20577"/>
        <pc:sldMkLst>
          <pc:docMk/>
          <pc:sldMk cId="1627042659" sldId="2703"/>
        </pc:sldMkLst>
        <pc:spChg chg="mod">
          <ac:chgData name="星达 魏" userId="ca17b13798aa44f7" providerId="LiveId" clId="{A4B232F9-C108-314E-8663-EB803A29366B}" dt="2024-09-26T02:20:41.398" v="4002" actId="20577"/>
          <ac:spMkLst>
            <pc:docMk/>
            <pc:sldMk cId="1627042659" sldId="2703"/>
            <ac:spMk id="3" creationId="{45EC7A37-A703-5C75-BBFB-CA7157A3F9AA}"/>
          </ac:spMkLst>
        </pc:spChg>
      </pc:sldChg>
      <pc:sldChg chg="add">
        <pc:chgData name="星达 魏" userId="ca17b13798aa44f7" providerId="LiveId" clId="{A4B232F9-C108-314E-8663-EB803A29366B}" dt="2024-09-26T01:53:34.923" v="2568"/>
        <pc:sldMkLst>
          <pc:docMk/>
          <pc:sldMk cId="122782847" sldId="2704"/>
        </pc:sldMkLst>
      </pc:sldChg>
      <pc:sldChg chg="modSp add mod">
        <pc:chgData name="星达 魏" userId="ca17b13798aa44f7" providerId="LiveId" clId="{A4B232F9-C108-314E-8663-EB803A29366B}" dt="2024-09-26T05:07:11.911" v="4922" actId="1076"/>
        <pc:sldMkLst>
          <pc:docMk/>
          <pc:sldMk cId="3834775707" sldId="2705"/>
        </pc:sldMkLst>
        <pc:spChg chg="mod">
          <ac:chgData name="星达 魏" userId="ca17b13798aa44f7" providerId="LiveId" clId="{A4B232F9-C108-314E-8663-EB803A29366B}" dt="2024-09-26T01:59:01.899" v="2759" actId="27636"/>
          <ac:spMkLst>
            <pc:docMk/>
            <pc:sldMk cId="3834775707" sldId="2705"/>
            <ac:spMk id="3" creationId="{761E859A-B34B-1BFC-C9CC-12E5737BF41E}"/>
          </ac:spMkLst>
        </pc:spChg>
        <pc:picChg chg="mod">
          <ac:chgData name="星达 魏" userId="ca17b13798aa44f7" providerId="LiveId" clId="{A4B232F9-C108-314E-8663-EB803A29366B}" dt="2024-09-26T05:07:11.911" v="4922" actId="1076"/>
          <ac:picMkLst>
            <pc:docMk/>
            <pc:sldMk cId="3834775707" sldId="2705"/>
            <ac:picMk id="5" creationId="{876AE308-EF45-942A-B69F-514D56EF6D11}"/>
          </ac:picMkLst>
        </pc:picChg>
      </pc:sldChg>
      <pc:sldChg chg="modSp add mod">
        <pc:chgData name="星达 魏" userId="ca17b13798aa44f7" providerId="LiveId" clId="{A4B232F9-C108-314E-8663-EB803A29366B}" dt="2024-09-26T05:44:34.465" v="5104" actId="20577"/>
        <pc:sldMkLst>
          <pc:docMk/>
          <pc:sldMk cId="1674587752" sldId="2706"/>
        </pc:sldMkLst>
        <pc:spChg chg="mod">
          <ac:chgData name="星达 魏" userId="ca17b13798aa44f7" providerId="LiveId" clId="{A4B232F9-C108-314E-8663-EB803A29366B}" dt="2024-09-26T05:44:34.465" v="5104" actId="20577"/>
          <ac:spMkLst>
            <pc:docMk/>
            <pc:sldMk cId="1674587752" sldId="2706"/>
            <ac:spMk id="3" creationId="{8EF33064-4575-D295-4E65-7E9E70EEFA85}"/>
          </ac:spMkLst>
        </pc:spChg>
      </pc:sldChg>
      <pc:sldChg chg="modSp add del mod">
        <pc:chgData name="星达 魏" userId="ca17b13798aa44f7" providerId="LiveId" clId="{A4B232F9-C108-314E-8663-EB803A29366B}" dt="2024-09-26T02:11:37.609" v="3778"/>
        <pc:sldMkLst>
          <pc:docMk/>
          <pc:sldMk cId="3347999177" sldId="2706"/>
        </pc:sldMkLst>
        <pc:spChg chg="mod">
          <ac:chgData name="星达 魏" userId="ca17b13798aa44f7" providerId="LiveId" clId="{A4B232F9-C108-314E-8663-EB803A29366B}" dt="2024-09-26T02:11:37.391" v="3777" actId="207"/>
          <ac:spMkLst>
            <pc:docMk/>
            <pc:sldMk cId="3347999177" sldId="2706"/>
            <ac:spMk id="3" creationId="{BD2E99D7-C7D3-75D3-1131-AE2725BF7130}"/>
          </ac:spMkLst>
        </pc:spChg>
      </pc:sldChg>
      <pc:sldChg chg="modSp add modAnim">
        <pc:chgData name="星达 魏" userId="ca17b13798aa44f7" providerId="LiveId" clId="{A4B232F9-C108-314E-8663-EB803A29366B}" dt="2024-09-26T05:02:38.912" v="4907" actId="313"/>
        <pc:sldMkLst>
          <pc:docMk/>
          <pc:sldMk cId="3961199591" sldId="2707"/>
        </pc:sldMkLst>
        <pc:spChg chg="mod">
          <ac:chgData name="星达 魏" userId="ca17b13798aa44f7" providerId="LiveId" clId="{A4B232F9-C108-314E-8663-EB803A29366B}" dt="2024-09-26T05:02:38.912" v="4907" actId="313"/>
          <ac:spMkLst>
            <pc:docMk/>
            <pc:sldMk cId="3961199591" sldId="2707"/>
            <ac:spMk id="3" creationId="{D4403316-0F7C-0546-C35B-BC69B4AAFF6B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2024/9/25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2024/9/25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18393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SDC</a:t>
            </a:r>
            <a:r>
              <a:rPr kumimoji="1" lang="zh-CN" altLang="en-US" dirty="0"/>
              <a:t>：乘法加速器比较容易出</a:t>
            </a:r>
            <a:r>
              <a:rPr kumimoji="1" lang="en-US" altLang="zh-CN" dirty="0"/>
              <a:t>bug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0180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39160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32942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3149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53194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71901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一种情况可以恢复，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85915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4525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89018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86728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Paul </a:t>
            </a:r>
            <a:r>
              <a:rPr kumimoji="1" lang="en-US" altLang="zh-CN" dirty="0" err="1"/>
              <a:t>barham</a:t>
            </a:r>
            <a:r>
              <a:rPr kumimoji="1" lang="en-US" altLang="zh-CN" dirty="0"/>
              <a:t>: </a:t>
            </a:r>
            <a:r>
              <a:rPr kumimoji="1" lang="en-US" altLang="zh-CN" dirty="0" err="1"/>
              <a:t>tensorflow</a:t>
            </a:r>
            <a:r>
              <a:rPr kumimoji="1" lang="en-US" altLang="zh-CN" dirty="0"/>
              <a:t>, pathway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30713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2796A0-4B01-0DF4-9693-A955A31F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B1B961A-C8F7-044B-A7BD-D3B0B1BB52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D67E6B7-42E7-2DDB-899E-872B5B0F04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Paul </a:t>
            </a:r>
            <a:r>
              <a:rPr kumimoji="1" lang="en-US" altLang="zh-CN" dirty="0" err="1"/>
              <a:t>barham</a:t>
            </a:r>
            <a:r>
              <a:rPr kumimoji="1" lang="en-US" altLang="zh-CN" dirty="0"/>
              <a:t>: </a:t>
            </a:r>
            <a:r>
              <a:rPr kumimoji="1" lang="en-US" altLang="zh-CN" dirty="0" err="1"/>
              <a:t>tensorflow</a:t>
            </a:r>
            <a:r>
              <a:rPr kumimoji="1" lang="en-US" altLang="zh-CN" dirty="0"/>
              <a:t>, pathway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127ACB7-03AA-D5CB-A75D-B4ABDAE6ED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74718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60569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0276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TODO: redraw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43801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Cause amplification</a:t>
            </a:r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Can hide data in the large block </a:t>
            </a:r>
          </a:p>
          <a:p>
            <a:r>
              <a:rPr kumimoji="1" lang="en-US" altLang="zh-CN" dirty="0"/>
              <a:t>-</a:t>
            </a:r>
            <a:r>
              <a:rPr kumimoji="1" lang="zh-CN" altLang="en-US" dirty="0"/>
              <a:t> </a:t>
            </a:r>
            <a:r>
              <a:rPr kumimoji="1" lang="en-US" altLang="zh-CN" dirty="0"/>
              <a:t>assumption: we can modify the file system to give some backdoor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45573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9B57A-8161-ADD6-29FE-87A177652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CEC7479-8C30-BF8D-6482-6733F9D927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34292D2-88FB-3CB0-2155-62318026B3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Cause amplification</a:t>
            </a:r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Can hide data in the large block </a:t>
            </a:r>
          </a:p>
          <a:p>
            <a:r>
              <a:rPr kumimoji="1" lang="en-US" altLang="zh-CN" dirty="0"/>
              <a:t>-</a:t>
            </a:r>
            <a:r>
              <a:rPr kumimoji="1" lang="zh-CN" altLang="en-US" dirty="0"/>
              <a:t> </a:t>
            </a:r>
            <a:r>
              <a:rPr kumimoji="1" lang="en-US" altLang="zh-CN" dirty="0"/>
              <a:t>assumption: we can modify the file system to give some backdoor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0E2334C-1812-5771-2A32-0AD6126E7C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6062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Naïve solution: linked list </a:t>
            </a:r>
          </a:p>
          <a:p>
            <a:pPr marL="171450" indent="-171450">
              <a:buFontTx/>
              <a:buChar char="-"/>
            </a:pPr>
            <a:r>
              <a:rPr kumimoji="1" lang="en-US" altLang="zh-CN" dirty="0"/>
              <a:t>2GB for data management. </a:t>
            </a:r>
          </a:p>
          <a:p>
            <a:pPr marL="171450" indent="-171450">
              <a:buFontTx/>
              <a:buChar char="-"/>
            </a:pPr>
            <a:endParaRPr kumimoji="1" lang="en-US" altLang="zh-CN" dirty="0"/>
          </a:p>
          <a:p>
            <a:pPr marL="171450" indent="-171450">
              <a:buFontTx/>
              <a:buChar char="-"/>
            </a:pPr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59772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 err="1"/>
              <a:t>Mitmap</a:t>
            </a:r>
            <a:r>
              <a:rPr kumimoji="1" lang="en-US" altLang="zh-CN" dirty="0"/>
              <a:t>: 31MB of data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65222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4KB, 4B block id =&gt; 4MB file max supported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77938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>
                <a:solidFill>
                  <a:schemeClr val="tx1"/>
                </a:solidFill>
                <a:effectLst/>
                <a:ea typeface="+mn-ea"/>
                <a:cs typeface="+mn-cs"/>
              </a:rPr>
              <a:t>with a 512 byte block size, and 4 byte block pointers, each indirect block can consist of 128 (512 / 4) pointers.</a:t>
            </a:r>
            <a:endParaRPr lang="en-US" altLang="zh-CN" dirty="0">
              <a:latin typeface="Times New Roman" charset="0"/>
              <a:ea typeface="宋体" charset="0"/>
            </a:endParaRPr>
          </a:p>
          <a:p>
            <a:r>
              <a:rPr lang="en-US" altLang="zh-CN" dirty="0">
                <a:latin typeface="Times New Roman" charset="0"/>
                <a:ea typeface="宋体" charset="0"/>
              </a:rPr>
              <a:t>For one double indirect block: (128*128*512)</a:t>
            </a:r>
            <a:r>
              <a:rPr lang="en-US" altLang="zh-CN" baseline="0" dirty="0">
                <a:latin typeface="Times New Roman" charset="0"/>
                <a:ea typeface="宋体" charset="0"/>
              </a:rPr>
              <a:t> / (1024*1024)</a:t>
            </a:r>
            <a:endParaRPr lang="zh-CN" altLang="en-US" dirty="0">
              <a:latin typeface="Times New Roman" charset="0"/>
              <a:ea typeface="宋体" charset="0"/>
            </a:endParaRPr>
          </a:p>
          <a:p>
            <a:endParaRPr kumimoji="1" lang="en-US" altLang="zh-CN" dirty="0"/>
          </a:p>
          <a:p>
            <a:r>
              <a:rPr lang="zh-CN" altLang="en-US" dirty="0"/>
              <a:t>页表的</a:t>
            </a:r>
            <a:r>
              <a:rPr lang="en" altLang="zh-CN" dirty="0"/>
              <a:t>indirection vs. block indirection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35310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73957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90269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429934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72464-B187-F4E6-86B5-32648936D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9AB3EAE-E3D0-45A5-A2C9-525342C90B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E4D5455-9A06-652A-B625-E76912CF62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F001767-4D53-144D-4C70-0551906564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35690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812826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055678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0F90E-A2E6-50A1-19A9-66D0BE014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091E2BB-ACBE-2D54-A1AB-D9ACB9E006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90B4E6C-E23F-0769-2C55-0BC0B8FE00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altLang="zh-CN" dirty="0"/>
              <a:t>. </a:t>
            </a:r>
            <a:r>
              <a:rPr lang="zh-CN" altLang="en-US" dirty="0"/>
              <a:t>不会有</a:t>
            </a:r>
            <a:r>
              <a:rPr lang="en" altLang="zh-CN" dirty="0" err="1"/>
              <a:t>refcount</a:t>
            </a:r>
            <a:r>
              <a:rPr lang="zh-CN" altLang="en-US" dirty="0"/>
              <a:t>的问题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dirty="0"/>
              <a:t>.. </a:t>
            </a:r>
            <a:r>
              <a:rPr lang="zh-CN" altLang="en-US" dirty="0"/>
              <a:t>：必须存在，因为要返回上一级。 只能在上一级的</a:t>
            </a:r>
            <a:r>
              <a:rPr lang="en" altLang="zh-CN" dirty="0"/>
              <a:t>context</a:t>
            </a:r>
            <a:r>
              <a:rPr lang="zh-CN" altLang="en-US" dirty="0"/>
              <a:t>执行。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F30CFC-7787-56F6-778E-CC6D4DCFDB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741512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422805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949565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-</a:t>
            </a:r>
            <a:r>
              <a:rPr kumimoji="1" lang="en-US" altLang="zh-CN" dirty="0" err="1"/>
              <a:t>i</a:t>
            </a:r>
            <a:r>
              <a:rPr kumimoji="1" lang="en-US" altLang="zh-CN" dirty="0"/>
              <a:t>: print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number </a:t>
            </a:r>
          </a:p>
          <a:p>
            <a:r>
              <a:rPr kumimoji="1" lang="en-US" altLang="zh-CN" dirty="0"/>
              <a:t>-a including all files, including the hidden one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954524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zh-CN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ASCII character for </a:t>
            </a:r>
            <a:r>
              <a:rPr lang="en" altLang="zh-CN" dirty="0"/>
              <a:t>0x2E</a:t>
            </a:r>
            <a:r>
              <a:rPr lang="en" altLang="zh-CN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is the </a:t>
            </a:r>
            <a:r>
              <a:rPr lang="en" altLang="zh-CN" b="1" i="0" u="none" strike="noStrike" dirty="0">
                <a:solidFill>
                  <a:srgbClr val="000000"/>
                </a:solidFill>
                <a:effectLst/>
              </a:rPr>
              <a:t>period</a:t>
            </a:r>
            <a:r>
              <a:rPr lang="en" altLang="zh-CN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or </a:t>
            </a:r>
            <a:r>
              <a:rPr lang="en" altLang="zh-CN" b="1" i="0" u="none" strike="noStrike" dirty="0">
                <a:solidFill>
                  <a:srgbClr val="000000"/>
                </a:solidFill>
                <a:effectLst/>
              </a:rPr>
              <a:t>dot</a:t>
            </a:r>
            <a:r>
              <a:rPr lang="en" altLang="zh-CN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(</a:t>
            </a:r>
            <a:r>
              <a:rPr lang="en" altLang="zh-CN" dirty="0"/>
              <a:t>.</a:t>
            </a:r>
            <a:r>
              <a:rPr lang="en" altLang="zh-CN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).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08121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476205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391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2pPr>
            <a:lvl3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tiff"/><Relationship Id="rId4" Type="http://schemas.openxmlformats.org/officeDocument/2006/relationships/image" Target="../media/image23.tif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238" y="1690127"/>
            <a:ext cx="7772400" cy="122502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dirty="0">
                <a:latin typeface="+mn-lt"/>
              </a:rPr>
              <a:t>From single to distributed: </a:t>
            </a:r>
            <a:br>
              <a:rPr kumimoji="1" lang="en-US" altLang="zh-CN" sz="3600" dirty="0">
                <a:latin typeface="+mn-lt"/>
              </a:rPr>
            </a:br>
            <a:r>
              <a:rPr kumimoji="1" lang="en-US" altLang="zh-CN" sz="3600" dirty="0" err="1">
                <a:latin typeface="+mn-lt"/>
              </a:rPr>
              <a:t>inode</a:t>
            </a:r>
            <a:r>
              <a:rPr kumimoji="1" lang="en-US" altLang="zh-CN" sz="3600" dirty="0">
                <a:latin typeface="+mn-lt"/>
              </a:rPr>
              <a:t>-based File System &amp; CAP</a:t>
            </a:r>
            <a:endParaRPr kumimoji="1" lang="zh-CN" altLang="en-US" sz="3600" dirty="0">
              <a:latin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(2024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10502A89-6DA9-454C-951D-F585D6EFE7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46136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Yubin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Xia/</a:t>
            </a:r>
            <a:r>
              <a:rPr kumimoji="1" lang="en-US" altLang="zh-CN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Xingda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Wei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/>
          <a:lstStyle/>
          <a:p>
            <a:r>
              <a:rPr kumimoji="1" lang="en-US" altLang="zh-CN" dirty="0"/>
              <a:t>Review: scalable websites </a:t>
            </a:r>
            <a:r>
              <a:rPr kumimoji="1" lang="en-US" altLang="zh-CN" b="0" dirty="0"/>
              <a:t>powered by distributed systems!</a:t>
            </a:r>
            <a:endParaRPr kumimoji="1" lang="zh-CN" altLang="en-US" b="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D84AAE6-ABA1-1148-828B-16573E4AF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29307"/>
            <a:ext cx="4923861" cy="1655541"/>
          </a:xfrm>
        </p:spPr>
        <p:txBody>
          <a:bodyPr>
            <a:normAutofit lnSpcReduction="10000"/>
          </a:bodyPr>
          <a:lstStyle/>
          <a:p>
            <a:r>
              <a:rPr kumimoji="1" lang="en-US" altLang="zh-CN" dirty="0"/>
              <a:t>Distributed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r>
              <a:rPr kumimoji="1" lang="en-US" altLang="zh-CN" b="0" dirty="0"/>
              <a:t>: </a:t>
            </a:r>
            <a:r>
              <a:rPr lang="en" altLang="zh-CN" sz="1800" b="0" i="1" dirty="0">
                <a:effectLst/>
                <a:latin typeface="TimesNewRomanPS"/>
              </a:rPr>
              <a:t>A distributed system is a collection of independent computers that appears to its users as a single coherent system. </a:t>
            </a:r>
          </a:p>
          <a:p>
            <a:pPr>
              <a:spcBef>
                <a:spcPts val="0"/>
              </a:spcBef>
            </a:pPr>
            <a:r>
              <a:rPr kumimoji="1" lang="en" altLang="zh-CN" b="0" dirty="0">
                <a:latin typeface="TimesNewRomanPS"/>
              </a:rPr>
              <a:t> -  DISTRIBUTED SYSTEMS  Principles &amp; Paradigms, Second Edition </a:t>
            </a:r>
          </a:p>
          <a:p>
            <a:pPr>
              <a:spcBef>
                <a:spcPts val="0"/>
              </a:spcBef>
            </a:pPr>
            <a:endParaRPr kumimoji="1" lang="zh-CN" altLang="en-US" b="0" dirty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rgbClr val="000000"/>
                  </a:solidFill>
                </a:rPr>
                <a:t>…</a:t>
              </a:r>
              <a:endParaRPr lang="zh-CN" altLang="en-US" sz="2400" dirty="0"/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file system</a:t>
              </a:r>
              <a:endParaRPr lang="zh-CN" altLang="en-US" sz="1600" dirty="0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rgbClr val="000000"/>
                  </a:solidFill>
                </a:rPr>
                <a:t>…</a:t>
              </a:r>
              <a:endParaRPr lang="zh-CN" altLang="en-US" sz="2400" dirty="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database</a:t>
              </a:r>
              <a:endParaRPr lang="zh-CN" altLang="en-US" sz="1600" dirty="0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rgbClr val="000000"/>
                    </a:solidFill>
                  </a:rPr>
                  <a:t>…</a:t>
                </a:r>
                <a:endParaRPr lang="zh-CN" altLang="en-US" sz="2400" dirty="0"/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caching</a:t>
              </a:r>
              <a:endParaRPr lang="zh-CN" altLang="en-US" sz="1600" dirty="0"/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/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tx1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200" dirty="0"/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/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tx1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200" dirty="0"/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11DDAF95-21A8-144E-8212-01C6DBDA4F11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2484D309-9744-E347-AB72-D1DCAB88BC91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2D2C67A8-E9FA-E346-8F10-B83628C70EF5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rgbClr val="000000"/>
                  </a:solidFill>
                </a:rPr>
                <a:t>Message queue</a:t>
              </a:r>
              <a:endParaRPr lang="zh-CN" altLang="en-US" sz="1200" dirty="0"/>
            </a:p>
          </p:txBody>
        </p:sp>
      </p:grpSp>
      <p:sp>
        <p:nvSpPr>
          <p:cNvPr id="132" name="任意形状 131">
            <a:extLst>
              <a:ext uri="{FF2B5EF4-FFF2-40B4-BE49-F238E27FC236}">
                <a16:creationId xmlns:a16="http://schemas.microsoft.com/office/drawing/2014/main" id="{55DFB909-8F93-7F42-9A36-ED4DFBC442C0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3" name="图片 132">
            <a:extLst>
              <a:ext uri="{FF2B5EF4-FFF2-40B4-BE49-F238E27FC236}">
                <a16:creationId xmlns:a16="http://schemas.microsoft.com/office/drawing/2014/main" id="{F05ABAE6-ADA1-554F-96E3-CBDD5162516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3975" y="5142564"/>
            <a:ext cx="671210" cy="438986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01468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EF7468-8209-C14B-8748-8C724EDB3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fault is common in a distributed system</a:t>
            </a:r>
            <a:endParaRPr kumimoji="1" lang="zh-CN" altLang="en-US" b="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DD64280-81C9-4947-ACCE-DB1F4EB2A0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" altLang="zh-CN" dirty="0">
                <a:solidFill>
                  <a:srgbClr val="FF7E79"/>
                </a:solidFill>
              </a:rPr>
              <a:t>Fault</a:t>
            </a:r>
            <a:r>
              <a:rPr kumimoji="1" lang="en" altLang="zh-CN" dirty="0"/>
              <a:t> can be latent or active</a:t>
            </a:r>
          </a:p>
          <a:p>
            <a:pPr lvl="1"/>
            <a:r>
              <a:rPr kumimoji="1" lang="en" altLang="zh-CN" dirty="0"/>
              <a:t>if active, get wrong data or control signals</a:t>
            </a:r>
          </a:p>
          <a:p>
            <a:r>
              <a:rPr kumimoji="1" lang="en" altLang="zh-CN" dirty="0">
                <a:solidFill>
                  <a:srgbClr val="FF7E79"/>
                </a:solidFill>
              </a:rPr>
              <a:t>Error</a:t>
            </a:r>
            <a:r>
              <a:rPr kumimoji="1" lang="en" altLang="zh-CN" dirty="0"/>
              <a:t> is the results of active fault</a:t>
            </a:r>
          </a:p>
          <a:p>
            <a:pPr lvl="1"/>
            <a:r>
              <a:rPr kumimoji="1" lang="en" altLang="zh-CN" dirty="0"/>
              <a:t>e.g. violation of assertion or invariant of spec</a:t>
            </a:r>
          </a:p>
          <a:p>
            <a:pPr lvl="1"/>
            <a:r>
              <a:rPr kumimoji="1" lang="en" altLang="zh-CN" dirty="0"/>
              <a:t>discovery of errors is ad hoc (formal specification?)</a:t>
            </a:r>
          </a:p>
          <a:p>
            <a:r>
              <a:rPr kumimoji="1" lang="en" altLang="zh-CN" dirty="0">
                <a:solidFill>
                  <a:srgbClr val="FF7E79"/>
                </a:solidFill>
              </a:rPr>
              <a:t>Failure</a:t>
            </a:r>
            <a:r>
              <a:rPr kumimoji="1" lang="en" altLang="zh-CN" dirty="0"/>
              <a:t> happens if an error is not detected and masked</a:t>
            </a:r>
          </a:p>
          <a:p>
            <a:pPr lvl="1"/>
            <a:r>
              <a:rPr kumimoji="1" lang="en" altLang="zh-CN" dirty="0"/>
              <a:t>not producing the intended result at an interface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2D8D9CB-BA2B-C54C-99B5-E9C4ABF2E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394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DC3E45-C9EA-814E-AD85-69249E0CC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faults and partial failures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7374FF6-01D4-A249-A631-49AD6BD9B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5A882201-6EDA-8742-BBBA-62471C8CDA1F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86868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On a single computer, </a:t>
            </a:r>
            <a:r>
              <a:rPr kumimoji="1" lang="en-US" altLang="zh-CN" dirty="0"/>
              <a:t>it either works or it doesn’t</a:t>
            </a:r>
          </a:p>
          <a:p>
            <a:r>
              <a:rPr kumimoji="1" lang="en-US" altLang="zh-CN" b="0" dirty="0"/>
              <a:t>But in a </a:t>
            </a:r>
            <a:r>
              <a:rPr kumimoji="1" lang="en-US" altLang="zh-CN" dirty="0">
                <a:solidFill>
                  <a:srgbClr val="FF7E79"/>
                </a:solidFill>
              </a:rPr>
              <a:t>distributed system</a:t>
            </a:r>
            <a:r>
              <a:rPr kumimoji="1" lang="en-US" altLang="zh-CN" dirty="0"/>
              <a:t>,  some parts of the system can be broken in some unpredictable way</a:t>
            </a:r>
          </a:p>
          <a:p>
            <a:pPr lvl="1"/>
            <a:r>
              <a:rPr kumimoji="1" lang="en-US" altLang="zh-CN" dirty="0"/>
              <a:t>Such</a:t>
            </a:r>
            <a:r>
              <a:rPr kumimoji="1" lang="zh-CN" altLang="en-US" dirty="0"/>
              <a:t> </a:t>
            </a:r>
            <a:r>
              <a:rPr kumimoji="1" lang="en-US" altLang="zh-CN" dirty="0"/>
              <a:t>failure is </a:t>
            </a:r>
            <a:r>
              <a:rPr kumimoji="1" lang="en-US" altLang="zh-CN" b="1" dirty="0"/>
              <a:t>partial</a:t>
            </a:r>
            <a:r>
              <a:rPr kumimoji="1" lang="zh-CN" altLang="en-US" b="1" dirty="0"/>
              <a:t> </a:t>
            </a:r>
            <a:r>
              <a:rPr kumimoji="1" lang="en-US" altLang="zh-CN" dirty="0"/>
              <a:t>(aka.,</a:t>
            </a:r>
            <a:r>
              <a:rPr kumimoji="1" lang="zh-CN" altLang="en-US" dirty="0"/>
              <a:t> </a:t>
            </a:r>
            <a:r>
              <a:rPr kumimoji="1" lang="en-US" altLang="zh-CN" dirty="0"/>
              <a:t>grey</a:t>
            </a:r>
            <a:r>
              <a:rPr kumimoji="1" lang="zh-CN" altLang="en-US" dirty="0"/>
              <a:t> </a:t>
            </a:r>
            <a:r>
              <a:rPr kumimoji="1" lang="en-US" altLang="zh-CN" dirty="0"/>
              <a:t>failure)</a:t>
            </a:r>
          </a:p>
          <a:p>
            <a:r>
              <a:rPr kumimoji="1" lang="en-US" altLang="zh-CN" b="0" dirty="0"/>
              <a:t>Since </a:t>
            </a:r>
            <a:r>
              <a:rPr kumimoji="1" lang="en-US" altLang="zh-CN" dirty="0">
                <a:solidFill>
                  <a:srgbClr val="FF5F00"/>
                </a:solidFill>
              </a:rPr>
              <a:t>most</a:t>
            </a:r>
            <a:r>
              <a:rPr kumimoji="1" lang="en-US" altLang="zh-CN" b="0" dirty="0"/>
              <a:t> other parts of the system are </a:t>
            </a:r>
            <a:r>
              <a:rPr kumimoji="1" lang="en-US" altLang="zh-CN" dirty="0">
                <a:solidFill>
                  <a:srgbClr val="FF5F00"/>
                </a:solidFill>
              </a:rPr>
              <a:t>OK</a:t>
            </a:r>
            <a:r>
              <a:rPr kumimoji="1" lang="en-US" altLang="zh-CN" b="0" dirty="0"/>
              <a:t>, we want the system </a:t>
            </a:r>
            <a:r>
              <a:rPr kumimoji="1" lang="en-US" altLang="zh-CN" dirty="0">
                <a:solidFill>
                  <a:srgbClr val="FF5F00"/>
                </a:solidFill>
              </a:rPr>
              <a:t>still working</a:t>
            </a:r>
            <a:r>
              <a:rPr kumimoji="1" lang="en-US" altLang="zh-CN" b="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851386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内容占位符 2">
            <a:extLst>
              <a:ext uri="{FF2B5EF4-FFF2-40B4-BE49-F238E27FC236}">
                <a16:creationId xmlns:a16="http://schemas.microsoft.com/office/drawing/2014/main" id="{BC5548FD-FBC1-794B-BC40-ABF55E5C225E}"/>
              </a:ext>
            </a:extLst>
          </p:cNvPr>
          <p:cNvSpPr txBox="1">
            <a:spLocks/>
          </p:cNvSpPr>
          <p:nvPr/>
        </p:nvSpPr>
        <p:spPr>
          <a:xfrm>
            <a:off x="323528" y="2848154"/>
            <a:ext cx="8950795" cy="20048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600" b="1" dirty="0">
                <a:solidFill>
                  <a:schemeClr val="tx1"/>
                </a:solidFill>
              </a:rPr>
              <a:t>Distributed</a:t>
            </a:r>
            <a:r>
              <a:rPr kumimoji="1" lang="zh-CN" altLang="en-US" sz="2600" b="1" dirty="0">
                <a:solidFill>
                  <a:schemeClr val="tx1"/>
                </a:solidFill>
              </a:rPr>
              <a:t> </a:t>
            </a:r>
            <a:r>
              <a:rPr kumimoji="1" lang="en-US" altLang="zh-CN" sz="2600" b="1" dirty="0">
                <a:solidFill>
                  <a:schemeClr val="tx1"/>
                </a:solidFill>
              </a:rPr>
              <a:t>system</a:t>
            </a:r>
            <a:r>
              <a:rPr kumimoji="1" lang="zh-CN" altLang="en-US" sz="2600" b="1" dirty="0">
                <a:solidFill>
                  <a:schemeClr val="tx1"/>
                </a:solidFill>
              </a:rPr>
              <a:t> </a:t>
            </a:r>
            <a:r>
              <a:rPr kumimoji="1" lang="en-US" altLang="zh-CN" sz="2600" b="1" dirty="0">
                <a:solidFill>
                  <a:schemeClr val="tx1"/>
                </a:solidFill>
              </a:rPr>
              <a:t>will</a:t>
            </a:r>
            <a:r>
              <a:rPr kumimoji="1" lang="zh-CN" altLang="en-US" sz="2600" b="1" dirty="0">
                <a:solidFill>
                  <a:schemeClr val="tx1"/>
                </a:solidFill>
              </a:rPr>
              <a:t> </a:t>
            </a:r>
            <a:r>
              <a:rPr kumimoji="1" lang="en-US" altLang="zh-CN" sz="2600" b="1" dirty="0">
                <a:solidFill>
                  <a:schemeClr val="tx1"/>
                </a:solidFill>
              </a:rPr>
              <a:t>handle these faults to provide an “</a:t>
            </a:r>
            <a:r>
              <a:rPr kumimoji="1" lang="en-US" altLang="zh-CN" sz="2600" b="1" dirty="0">
                <a:solidFill>
                  <a:srgbClr val="FF0000"/>
                </a:solidFill>
              </a:rPr>
              <a:t>always-on</a:t>
            </a:r>
            <a:r>
              <a:rPr kumimoji="1" lang="en-US" altLang="zh-CN" sz="2600" b="1" dirty="0">
                <a:solidFill>
                  <a:schemeClr val="tx1"/>
                </a:solidFill>
              </a:rPr>
              <a:t>” illusion </a:t>
            </a:r>
          </a:p>
          <a:p>
            <a:r>
              <a:rPr kumimoji="1" lang="en-US" altLang="zh-CN" sz="2600" b="1" dirty="0">
                <a:solidFill>
                  <a:schemeClr val="tx1"/>
                </a:solidFill>
              </a:rPr>
              <a:t>But it is not an easy task </a:t>
            </a:r>
            <a:endParaRPr kumimoji="1" lang="en-US" altLang="zh-CN" sz="2400" dirty="0">
              <a:solidFill>
                <a:schemeClr val="tx1"/>
              </a:solidFill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3E66442-CB85-290B-9BF9-B996B6ECD892}"/>
              </a:ext>
            </a:extLst>
          </p:cNvPr>
          <p:cNvSpPr txBox="1"/>
          <p:nvPr/>
        </p:nvSpPr>
        <p:spPr>
          <a:xfrm>
            <a:off x="2699792" y="2242500"/>
            <a:ext cx="57606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Machine failures, Network disconnected, Network partition, Delays, Human factors, … </a:t>
            </a:r>
            <a:endParaRPr lang="zh-CN" altLang="en-US" dirty="0"/>
          </a:p>
        </p:txBody>
      </p:sp>
      <p:sp>
        <p:nvSpPr>
          <p:cNvPr id="4" name="右大括号 3">
            <a:extLst>
              <a:ext uri="{FF2B5EF4-FFF2-40B4-BE49-F238E27FC236}">
                <a16:creationId xmlns:a16="http://schemas.microsoft.com/office/drawing/2014/main" id="{0CB1D4B0-5CF9-8ABC-B033-65040CCFB1A2}"/>
              </a:ext>
            </a:extLst>
          </p:cNvPr>
          <p:cNvSpPr/>
          <p:nvPr/>
        </p:nvSpPr>
        <p:spPr>
          <a:xfrm rot="5400000">
            <a:off x="6156176" y="2641476"/>
            <a:ext cx="360040" cy="936104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76096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1FFD359-5EFA-DA4A-848C-A40DC4FB2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Availability and reliability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2D11707-2418-F143-8637-1A8B8A522C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/>
          <a:lstStyle/>
          <a:p>
            <a:r>
              <a:rPr lang="en-US" altLang="zh-CN" dirty="0"/>
              <a:t>Availability: </a:t>
            </a:r>
            <a:r>
              <a:rPr lang="en-US" altLang="zh-CN" b="0" dirty="0"/>
              <a:t>A measure of the time that a system was usable, as a fraction of the time that it was intended to be usable (x nines), corresponding </a:t>
            </a:r>
            <a:r>
              <a:rPr lang="en-US" altLang="zh-CN" dirty="0">
                <a:solidFill>
                  <a:srgbClr val="FF7E79"/>
                </a:solidFill>
              </a:rPr>
              <a:t>downtime</a:t>
            </a:r>
            <a:r>
              <a:rPr lang="en-US" altLang="zh-CN" b="0" dirty="0"/>
              <a:t>: </a:t>
            </a:r>
          </a:p>
          <a:p>
            <a:pPr lvl="1"/>
            <a:r>
              <a:rPr kumimoji="1" lang="en-US" altLang="zh-CN" dirty="0">
                <a:sym typeface="+mn-lt"/>
              </a:rPr>
              <a:t>e.g. 3-nines -&gt; 8 hour/year</a:t>
            </a:r>
          </a:p>
          <a:p>
            <a:pPr lvl="1"/>
            <a:r>
              <a:rPr kumimoji="1" lang="en-US" altLang="zh-CN" dirty="0">
                <a:sym typeface="+mn-lt"/>
              </a:rPr>
              <a:t>e.g. 5-nines -&gt; 5 min/year</a:t>
            </a:r>
          </a:p>
          <a:p>
            <a:pPr lvl="1"/>
            <a:r>
              <a:rPr kumimoji="1" lang="en-US" altLang="zh-CN" dirty="0">
                <a:sym typeface="+mn-lt"/>
              </a:rPr>
              <a:t>e.g. 7-nines -&gt; 3 sec/year</a:t>
            </a:r>
          </a:p>
          <a:p>
            <a:r>
              <a:rPr lang="en-US" altLang="zh-CN" dirty="0"/>
              <a:t>Metrics to measure reliability</a:t>
            </a:r>
          </a:p>
          <a:p>
            <a:pPr lvl="1"/>
            <a:r>
              <a:rPr kumimoji="1" lang="en-US" altLang="zh-CN" dirty="0">
                <a:sym typeface="+mn-lt"/>
              </a:rPr>
              <a:t>MTTF:</a:t>
            </a:r>
            <a:r>
              <a:rPr kumimoji="1" lang="zh-CN" altLang="en-US" dirty="0">
                <a:sym typeface="+mn-lt"/>
              </a:rPr>
              <a:t> </a:t>
            </a:r>
            <a:r>
              <a:rPr kumimoji="1" lang="en-US" altLang="zh-CN" dirty="0">
                <a:sym typeface="+mn-lt"/>
              </a:rPr>
              <a:t>mean</a:t>
            </a:r>
            <a:r>
              <a:rPr kumimoji="1" lang="zh-CN" altLang="en-US" dirty="0">
                <a:sym typeface="+mn-lt"/>
              </a:rPr>
              <a:t> </a:t>
            </a:r>
            <a:r>
              <a:rPr kumimoji="1" lang="en-US" altLang="zh-CN" dirty="0">
                <a:sym typeface="+mn-lt"/>
              </a:rPr>
              <a:t>time</a:t>
            </a:r>
            <a:r>
              <a:rPr kumimoji="1" lang="zh-CN" altLang="en-US" dirty="0">
                <a:sym typeface="+mn-lt"/>
              </a:rPr>
              <a:t> </a:t>
            </a:r>
            <a:r>
              <a:rPr kumimoji="1" lang="en-US" altLang="zh-CN" dirty="0">
                <a:sym typeface="+mn-lt"/>
              </a:rPr>
              <a:t>to</a:t>
            </a:r>
            <a:r>
              <a:rPr kumimoji="1" lang="zh-CN" altLang="en-US" dirty="0">
                <a:sym typeface="+mn-lt"/>
              </a:rPr>
              <a:t> </a:t>
            </a:r>
            <a:r>
              <a:rPr kumimoji="1" lang="en-US" altLang="zh-CN" dirty="0">
                <a:sym typeface="+mn-lt"/>
              </a:rPr>
              <a:t>failure</a:t>
            </a:r>
          </a:p>
          <a:p>
            <a:pPr lvl="1"/>
            <a:r>
              <a:rPr kumimoji="1" lang="en-US" altLang="zh-CN" dirty="0">
                <a:sym typeface="+mn-lt"/>
              </a:rPr>
              <a:t>MTTR:</a:t>
            </a:r>
            <a:r>
              <a:rPr kumimoji="1" lang="zh-CN" altLang="en-US" dirty="0">
                <a:sym typeface="+mn-lt"/>
              </a:rPr>
              <a:t> </a:t>
            </a:r>
            <a:r>
              <a:rPr kumimoji="1" lang="en-US" altLang="zh-CN" dirty="0">
                <a:sym typeface="+mn-lt"/>
              </a:rPr>
              <a:t>mean</a:t>
            </a:r>
            <a:r>
              <a:rPr kumimoji="1" lang="zh-CN" altLang="en-US" dirty="0">
                <a:sym typeface="+mn-lt"/>
              </a:rPr>
              <a:t> </a:t>
            </a:r>
            <a:r>
              <a:rPr kumimoji="1" lang="en-US" altLang="zh-CN" dirty="0">
                <a:sym typeface="+mn-lt"/>
              </a:rPr>
              <a:t>time</a:t>
            </a:r>
            <a:r>
              <a:rPr kumimoji="1" lang="zh-CN" altLang="en-US" dirty="0">
                <a:sym typeface="+mn-lt"/>
              </a:rPr>
              <a:t> </a:t>
            </a:r>
            <a:r>
              <a:rPr kumimoji="1" lang="en-US" altLang="zh-CN" dirty="0">
                <a:sym typeface="+mn-lt"/>
              </a:rPr>
              <a:t>to</a:t>
            </a:r>
            <a:r>
              <a:rPr kumimoji="1" lang="zh-CN" altLang="en-US" dirty="0">
                <a:sym typeface="+mn-lt"/>
              </a:rPr>
              <a:t> </a:t>
            </a:r>
            <a:r>
              <a:rPr kumimoji="1" lang="en-US" altLang="zh-CN" dirty="0">
                <a:sym typeface="+mn-lt"/>
              </a:rPr>
              <a:t>repair</a:t>
            </a:r>
          </a:p>
          <a:p>
            <a:pPr lvl="1"/>
            <a:r>
              <a:rPr kumimoji="1" lang="en-US" altLang="zh-CN" dirty="0">
                <a:sym typeface="+mn-lt"/>
              </a:rPr>
              <a:t>MTBF:</a:t>
            </a:r>
            <a:r>
              <a:rPr kumimoji="1" lang="zh-CN" altLang="en-US" dirty="0">
                <a:sym typeface="+mn-lt"/>
              </a:rPr>
              <a:t> </a:t>
            </a:r>
            <a:r>
              <a:rPr kumimoji="1" lang="en-US" altLang="zh-CN" dirty="0">
                <a:sym typeface="+mn-lt"/>
              </a:rPr>
              <a:t>mean</a:t>
            </a:r>
            <a:r>
              <a:rPr kumimoji="1" lang="zh-CN" altLang="en-US" dirty="0">
                <a:sym typeface="+mn-lt"/>
              </a:rPr>
              <a:t> </a:t>
            </a:r>
            <a:r>
              <a:rPr kumimoji="1" lang="en-US" altLang="zh-CN" dirty="0">
                <a:sym typeface="+mn-lt"/>
              </a:rPr>
              <a:t>time</a:t>
            </a:r>
            <a:r>
              <a:rPr kumimoji="1" lang="zh-CN" altLang="en-US" dirty="0">
                <a:sym typeface="+mn-lt"/>
              </a:rPr>
              <a:t> </a:t>
            </a:r>
            <a:r>
              <a:rPr kumimoji="1" lang="en-US" altLang="zh-CN" dirty="0">
                <a:sym typeface="+mn-lt"/>
              </a:rPr>
              <a:t>between</a:t>
            </a:r>
            <a:r>
              <a:rPr kumimoji="1" lang="zh-CN" altLang="en-US" dirty="0">
                <a:sym typeface="+mn-lt"/>
              </a:rPr>
              <a:t> </a:t>
            </a:r>
            <a:r>
              <a:rPr kumimoji="1" lang="en-US" altLang="zh-CN" dirty="0">
                <a:sym typeface="+mn-lt"/>
              </a:rPr>
              <a:t>failure</a:t>
            </a:r>
          </a:p>
          <a:p>
            <a:pPr lvl="1"/>
            <a:r>
              <a:rPr kumimoji="1" lang="en-US" altLang="zh-CN" b="1" dirty="0">
                <a:solidFill>
                  <a:srgbClr val="0096FF"/>
                </a:solidFill>
                <a:sym typeface="+mn-lt"/>
              </a:rPr>
              <a:t>MTBF</a:t>
            </a:r>
            <a:r>
              <a:rPr kumimoji="1" lang="zh-CN" altLang="en-US" b="1" dirty="0">
                <a:solidFill>
                  <a:srgbClr val="0096FF"/>
                </a:solidFill>
                <a:sym typeface="+mn-lt"/>
              </a:rPr>
              <a:t> </a:t>
            </a:r>
            <a:r>
              <a:rPr kumimoji="1" lang="en-US" altLang="zh-CN" b="1" dirty="0">
                <a:solidFill>
                  <a:srgbClr val="0096FF"/>
                </a:solidFill>
                <a:sym typeface="+mn-lt"/>
              </a:rPr>
              <a:t>=</a:t>
            </a:r>
            <a:r>
              <a:rPr kumimoji="1" lang="zh-CN" altLang="en-US" b="1" dirty="0">
                <a:solidFill>
                  <a:srgbClr val="0096FF"/>
                </a:solidFill>
                <a:sym typeface="+mn-lt"/>
              </a:rPr>
              <a:t> </a:t>
            </a:r>
            <a:r>
              <a:rPr kumimoji="1" lang="en-US" altLang="zh-CN" b="1" dirty="0">
                <a:solidFill>
                  <a:srgbClr val="0096FF"/>
                </a:solidFill>
                <a:sym typeface="+mn-lt"/>
              </a:rPr>
              <a:t>MTTF</a:t>
            </a:r>
            <a:r>
              <a:rPr kumimoji="1" lang="zh-CN" altLang="en-US" b="1" dirty="0">
                <a:solidFill>
                  <a:srgbClr val="0096FF"/>
                </a:solidFill>
                <a:sym typeface="+mn-lt"/>
              </a:rPr>
              <a:t> </a:t>
            </a:r>
            <a:r>
              <a:rPr kumimoji="1" lang="en-US" altLang="zh-CN" b="1" dirty="0">
                <a:solidFill>
                  <a:srgbClr val="0096FF"/>
                </a:solidFill>
                <a:sym typeface="+mn-lt"/>
              </a:rPr>
              <a:t>+</a:t>
            </a:r>
            <a:r>
              <a:rPr kumimoji="1" lang="zh-CN" altLang="en-US" b="1" dirty="0">
                <a:solidFill>
                  <a:srgbClr val="0096FF"/>
                </a:solidFill>
                <a:sym typeface="+mn-lt"/>
              </a:rPr>
              <a:t> </a:t>
            </a:r>
            <a:r>
              <a:rPr kumimoji="1" lang="en-US" altLang="zh-CN" b="1" dirty="0">
                <a:solidFill>
                  <a:srgbClr val="0096FF"/>
                </a:solidFill>
                <a:sym typeface="+mn-lt"/>
              </a:rPr>
              <a:t>MTTR</a:t>
            </a:r>
            <a:endParaRPr kumimoji="1" lang="zh-CN" altLang="en-US" b="1" dirty="0">
              <a:solidFill>
                <a:srgbClr val="0096FF"/>
              </a:solidFill>
              <a:sym typeface="+mn-lt"/>
            </a:endParaRPr>
          </a:p>
          <a:p>
            <a:pPr lvl="1"/>
            <a:endParaRPr kumimoji="1" lang="en-US" altLang="zh-CN" dirty="0">
              <a:sym typeface="+mn-lt"/>
            </a:endParaRP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AC69AF1-B191-F24C-A976-BFB9DE765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8A5494-0EC1-274E-BDD6-356B21A424E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508104" y="2569468"/>
            <a:ext cx="2664294" cy="937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lc="http://schemas.openxmlformats.org/drawingml/2006/lockedCanvas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lc="http://schemas.openxmlformats.org/drawingml/2006/lockedCanvas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273F5484-BA10-5A41-A07F-75619CDA6F7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508101" y="3860400"/>
            <a:ext cx="2592288" cy="941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lc="http://schemas.openxmlformats.org/drawingml/2006/lockedCanvas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lc="http://schemas.openxmlformats.org/drawingml/2006/lockedCanvas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4691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48A4F4-532B-AD44-BBD0-866C6F55F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Large-scale systems 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be highly available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8A5613D-5D07-294F-9622-8BDAEA09A7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Case#1: </a:t>
            </a:r>
            <a:r>
              <a:rPr kumimoji="1" lang="en-US" altLang="zh-CN" b="0" dirty="0"/>
              <a:t>Internet, the BGP (Border Gateway Protocol) is highly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available </a:t>
            </a:r>
          </a:p>
          <a:p>
            <a:r>
              <a:rPr kumimoji="1" lang="en-US" altLang="zh-CN" dirty="0"/>
              <a:t>Case#2: </a:t>
            </a:r>
            <a:r>
              <a:rPr kumimoji="1" lang="en-US" altLang="zh-CN" b="0" dirty="0"/>
              <a:t>WeChat, Taobao &amp; Baidu rarely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(but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not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never) become outage</a:t>
            </a:r>
          </a:p>
          <a:p>
            <a:r>
              <a:rPr kumimoji="1" lang="en-US" altLang="zh-CN" dirty="0"/>
              <a:t>Case #3: </a:t>
            </a:r>
            <a:r>
              <a:rPr kumimoji="1" lang="en-US" altLang="zh-CN" b="0" dirty="0"/>
              <a:t>OpenAI successfully trained GPT despite many failures </a:t>
            </a:r>
            <a:r>
              <a:rPr kumimoji="1" lang="en-US" altLang="zh-CN" b="0" dirty="0">
                <a:sym typeface="Wingdings" pitchFamily="2" charset="2"/>
              </a:rPr>
              <a:t> </a:t>
            </a:r>
            <a:endParaRPr kumimoji="1" lang="en-US" altLang="zh-CN" b="0" dirty="0"/>
          </a:p>
          <a:p>
            <a:endParaRPr kumimoji="1" lang="en-US" altLang="zh-CN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76EB897-1DD5-4C46-8F3C-701589F51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5" name="Picture 2" descr="BREAKING: Massive Internet Outage Across Globe, Some of World">
            <a:extLst>
              <a:ext uri="{FF2B5EF4-FFF2-40B4-BE49-F238E27FC236}">
                <a16:creationId xmlns:a16="http://schemas.microsoft.com/office/drawing/2014/main" id="{693C9098-E4A1-3E48-BA42-3E3A07184E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1864" y="3124288"/>
            <a:ext cx="3708400" cy="219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C44B49A1-0F4D-2D46-A040-44E263BC87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0496" y="3136149"/>
            <a:ext cx="1950864" cy="144363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" name="Picture 6" descr="Taobao 淘宝- Home | Facebook">
            <a:extLst>
              <a:ext uri="{FF2B5EF4-FFF2-40B4-BE49-F238E27FC236}">
                <a16:creationId xmlns:a16="http://schemas.microsoft.com/office/drawing/2014/main" id="{01484D60-A53F-A844-8A91-D94E2244D5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2696" y="3250054"/>
            <a:ext cx="1247800" cy="12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微信- WeChat_微信人工_电子钱包_盒子卡海外游戏点卡充值- 海外充值微信、海外充值支付宝、海外充值QB、海外充值游戏平台">
            <a:extLst>
              <a:ext uri="{FF2B5EF4-FFF2-40B4-BE49-F238E27FC236}">
                <a16:creationId xmlns:a16="http://schemas.microsoft.com/office/drawing/2014/main" id="{57ABF86F-EAF5-E744-8C46-58BD6F97E1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05400" y="4412007"/>
            <a:ext cx="1247800" cy="12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hatgpt Logo Stock Illustrations – 264 Chatgpt Logo Stock ...">
            <a:extLst>
              <a:ext uri="{FF2B5EF4-FFF2-40B4-BE49-F238E27FC236}">
                <a16:creationId xmlns:a16="http://schemas.microsoft.com/office/drawing/2014/main" id="{63A3323E-463D-8AE2-D2E0-DB497847C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353433"/>
            <a:ext cx="1247800" cy="12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0588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A6BAFAE3-D1F4-4E48-8581-822A4974748B}"/>
              </a:ext>
            </a:extLst>
          </p:cNvPr>
          <p:cNvGrpSpPr/>
          <p:nvPr/>
        </p:nvGrpSpPr>
        <p:grpSpPr>
          <a:xfrm>
            <a:off x="4871651" y="3643259"/>
            <a:ext cx="1083951" cy="1234855"/>
            <a:chOff x="6030246" y="2294861"/>
            <a:chExt cx="1083951" cy="1234855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237F84F0-55E5-2A44-81FC-478A3BEF4E96}"/>
                </a:ext>
              </a:extLst>
            </p:cNvPr>
            <p:cNvSpPr/>
            <p:nvPr/>
          </p:nvSpPr>
          <p:spPr>
            <a:xfrm>
              <a:off x="6119563" y="2543953"/>
              <a:ext cx="905319" cy="98576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1" name="一个圆顶角并剪去另一个顶角的矩形 10">
              <a:extLst>
                <a:ext uri="{FF2B5EF4-FFF2-40B4-BE49-F238E27FC236}">
                  <a16:creationId xmlns:a16="http://schemas.microsoft.com/office/drawing/2014/main" id="{5E4B8FF8-19EB-9C40-8F50-3E678D7B49AE}"/>
                </a:ext>
              </a:extLst>
            </p:cNvPr>
            <p:cNvSpPr/>
            <p:nvPr/>
          </p:nvSpPr>
          <p:spPr>
            <a:xfrm>
              <a:off x="6261663" y="2676804"/>
              <a:ext cx="595073" cy="755686"/>
            </a:xfrm>
            <a:prstGeom prst="snip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E3B88C02-1EF6-0E4F-89FD-90EEA9C85A9D}"/>
                </a:ext>
              </a:extLst>
            </p:cNvPr>
            <p:cNvSpPr/>
            <p:nvPr/>
          </p:nvSpPr>
          <p:spPr>
            <a:xfrm>
              <a:off x="6125835" y="2794360"/>
              <a:ext cx="905319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b="1" dirty="0"/>
                <a:t>File:</a:t>
              </a:r>
            </a:p>
            <a:p>
              <a:pPr algn="ctr"/>
              <a:r>
                <a:rPr kumimoji="1" lang="en-US" altLang="zh-CN" sz="1500" dirty="0"/>
                <a:t>image</a:t>
              </a:r>
              <a:endParaRPr kumimoji="1" lang="zh-CN" altLang="en-US" sz="1500" dirty="0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E15CA490-42ED-544E-B9AA-04C2E490BA97}"/>
                </a:ext>
              </a:extLst>
            </p:cNvPr>
            <p:cNvSpPr/>
            <p:nvPr/>
          </p:nvSpPr>
          <p:spPr>
            <a:xfrm>
              <a:off x="6030246" y="2294861"/>
              <a:ext cx="1083951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 dirty="0">
                  <a:solidFill>
                    <a:srgbClr val="000000"/>
                  </a:solidFill>
                </a:rPr>
                <a:t>File server</a:t>
              </a:r>
              <a:endParaRPr lang="zh-CN" altLang="en-US" sz="1500" dirty="0"/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FF917105-67AA-AE4A-AA4E-7BFE799DEE4D}"/>
              </a:ext>
            </a:extLst>
          </p:cNvPr>
          <p:cNvGrpSpPr/>
          <p:nvPr/>
        </p:nvGrpSpPr>
        <p:grpSpPr>
          <a:xfrm>
            <a:off x="5364088" y="1683690"/>
            <a:ext cx="2662054" cy="1161563"/>
            <a:chOff x="5838980" y="4329138"/>
            <a:chExt cx="2662054" cy="1161563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7AD12A72-138F-DE4E-8699-E9D54301636B}"/>
                </a:ext>
              </a:extLst>
            </p:cNvPr>
            <p:cNvSpPr/>
            <p:nvPr/>
          </p:nvSpPr>
          <p:spPr>
            <a:xfrm>
              <a:off x="5838980" y="4329138"/>
              <a:ext cx="2662054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7" name="圆角矩形 6">
              <a:extLst>
                <a:ext uri="{FF2B5EF4-FFF2-40B4-BE49-F238E27FC236}">
                  <a16:creationId xmlns:a16="http://schemas.microsoft.com/office/drawing/2014/main" id="{6E532ED0-D960-E04A-814C-E6AFF2640FB2}"/>
                </a:ext>
              </a:extLst>
            </p:cNvPr>
            <p:cNvSpPr/>
            <p:nvPr/>
          </p:nvSpPr>
          <p:spPr>
            <a:xfrm>
              <a:off x="5968326" y="4422093"/>
              <a:ext cx="2447401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500" b="1" dirty="0">
                  <a:solidFill>
                    <a:schemeClr val="tx1"/>
                  </a:solidFill>
                </a:rPr>
                <a:t>Application</a:t>
              </a:r>
            </a:p>
            <a:p>
              <a:pPr algn="ctr"/>
              <a:r>
                <a:rPr kumimoji="1" lang="en-US" altLang="zh-CN" sz="1500" dirty="0">
                  <a:solidFill>
                    <a:schemeClr val="tx1"/>
                  </a:solidFill>
                </a:rPr>
                <a:t>generate the web page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68903C1-BF8B-0048-A5A2-D91CB8E993B1}"/>
                </a:ext>
              </a:extLst>
            </p:cNvPr>
            <p:cNvSpPr/>
            <p:nvPr/>
          </p:nvSpPr>
          <p:spPr>
            <a:xfrm>
              <a:off x="6285367" y="5167536"/>
              <a:ext cx="1717137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500" dirty="0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B105F89E-C78D-BF47-9575-80F6DE248CBF}"/>
              </a:ext>
            </a:extLst>
          </p:cNvPr>
          <p:cNvGrpSpPr/>
          <p:nvPr/>
        </p:nvGrpSpPr>
        <p:grpSpPr>
          <a:xfrm>
            <a:off x="7567699" y="3643259"/>
            <a:ext cx="1083951" cy="1234855"/>
            <a:chOff x="6030246" y="2294861"/>
            <a:chExt cx="1083951" cy="1234855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0B6A7D73-0D0F-4244-B856-A2E443334D7B}"/>
                </a:ext>
              </a:extLst>
            </p:cNvPr>
            <p:cNvSpPr/>
            <p:nvPr/>
          </p:nvSpPr>
          <p:spPr>
            <a:xfrm>
              <a:off x="6119563" y="2543953"/>
              <a:ext cx="905319" cy="98576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24" name="一个圆顶角并剪去另一个顶角的矩形 23">
              <a:extLst>
                <a:ext uri="{FF2B5EF4-FFF2-40B4-BE49-F238E27FC236}">
                  <a16:creationId xmlns:a16="http://schemas.microsoft.com/office/drawing/2014/main" id="{71443B1A-8F3D-3649-8523-ED7B54A45B8C}"/>
                </a:ext>
              </a:extLst>
            </p:cNvPr>
            <p:cNvSpPr/>
            <p:nvPr/>
          </p:nvSpPr>
          <p:spPr>
            <a:xfrm>
              <a:off x="6261663" y="2676804"/>
              <a:ext cx="595073" cy="755686"/>
            </a:xfrm>
            <a:prstGeom prst="snip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B60E032-0BE6-1842-BF10-4C278DA88801}"/>
                </a:ext>
              </a:extLst>
            </p:cNvPr>
            <p:cNvSpPr/>
            <p:nvPr/>
          </p:nvSpPr>
          <p:spPr>
            <a:xfrm>
              <a:off x="6125835" y="2794360"/>
              <a:ext cx="905319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b="1" dirty="0"/>
                <a:t>File:</a:t>
              </a:r>
            </a:p>
            <a:p>
              <a:pPr algn="ctr"/>
              <a:r>
                <a:rPr kumimoji="1" lang="en-US" altLang="zh-CN" sz="1500" dirty="0"/>
                <a:t>image</a:t>
              </a:r>
              <a:endParaRPr kumimoji="1" lang="zh-CN" altLang="en-US" sz="1500" dirty="0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B2FE9486-0D58-6C4C-B1B1-9E953565A14E}"/>
                </a:ext>
              </a:extLst>
            </p:cNvPr>
            <p:cNvSpPr/>
            <p:nvPr/>
          </p:nvSpPr>
          <p:spPr>
            <a:xfrm>
              <a:off x="6030246" y="2294861"/>
              <a:ext cx="1083951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 dirty="0">
                  <a:solidFill>
                    <a:srgbClr val="000000"/>
                  </a:solidFill>
                </a:rPr>
                <a:t>File server</a:t>
              </a:r>
              <a:endParaRPr lang="zh-CN" altLang="en-US" sz="1500" dirty="0"/>
            </a:p>
          </p:txBody>
        </p:sp>
      </p:grpSp>
      <p:sp>
        <p:nvSpPr>
          <p:cNvPr id="33" name="任意形状 32">
            <a:extLst>
              <a:ext uri="{FF2B5EF4-FFF2-40B4-BE49-F238E27FC236}">
                <a16:creationId xmlns:a16="http://schemas.microsoft.com/office/drawing/2014/main" id="{86143A12-BFFF-A942-B146-0EBAF535EAD4}"/>
              </a:ext>
            </a:extLst>
          </p:cNvPr>
          <p:cNvSpPr/>
          <p:nvPr/>
        </p:nvSpPr>
        <p:spPr>
          <a:xfrm>
            <a:off x="5887092" y="2845942"/>
            <a:ext cx="307683" cy="801384"/>
          </a:xfrm>
          <a:custGeom>
            <a:avLst/>
            <a:gdLst>
              <a:gd name="connsiteX0" fmla="*/ 287677 w 307683"/>
              <a:gd name="connsiteY0" fmla="*/ 0 h 801384"/>
              <a:gd name="connsiteX1" fmla="*/ 277402 w 307683"/>
              <a:gd name="connsiteY1" fmla="*/ 595901 h 801384"/>
              <a:gd name="connsiteX2" fmla="*/ 0 w 307683"/>
              <a:gd name="connsiteY2" fmla="*/ 801384 h 801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7683" h="801384">
                <a:moveTo>
                  <a:pt x="287677" y="0"/>
                </a:moveTo>
                <a:cubicBezTo>
                  <a:pt x="306512" y="231168"/>
                  <a:pt x="325348" y="462337"/>
                  <a:pt x="277402" y="595901"/>
                </a:cubicBezTo>
                <a:cubicBezTo>
                  <a:pt x="229456" y="729465"/>
                  <a:pt x="114728" y="765424"/>
                  <a:pt x="0" y="801384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任意形状 33">
            <a:extLst>
              <a:ext uri="{FF2B5EF4-FFF2-40B4-BE49-F238E27FC236}">
                <a16:creationId xmlns:a16="http://schemas.microsoft.com/office/drawing/2014/main" id="{D3686D8A-CF51-874E-8A50-EE38B418CEB6}"/>
              </a:ext>
            </a:extLst>
          </p:cNvPr>
          <p:cNvSpPr/>
          <p:nvPr/>
        </p:nvSpPr>
        <p:spPr>
          <a:xfrm>
            <a:off x="7139617" y="2856216"/>
            <a:ext cx="463259" cy="842481"/>
          </a:xfrm>
          <a:custGeom>
            <a:avLst/>
            <a:gdLst>
              <a:gd name="connsiteX0" fmla="*/ 922 w 463259"/>
              <a:gd name="connsiteY0" fmla="*/ 0 h 842481"/>
              <a:gd name="connsiteX1" fmla="*/ 72841 w 463259"/>
              <a:gd name="connsiteY1" fmla="*/ 647272 h 842481"/>
              <a:gd name="connsiteX2" fmla="*/ 463259 w 463259"/>
              <a:gd name="connsiteY2" fmla="*/ 842481 h 842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3259" h="842481">
                <a:moveTo>
                  <a:pt x="922" y="0"/>
                </a:moveTo>
                <a:cubicBezTo>
                  <a:pt x="-1647" y="253429"/>
                  <a:pt x="-4215" y="506859"/>
                  <a:pt x="72841" y="647272"/>
                </a:cubicBezTo>
                <a:cubicBezTo>
                  <a:pt x="149897" y="787686"/>
                  <a:pt x="306578" y="815083"/>
                  <a:pt x="463259" y="842481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任意形状 34">
            <a:extLst>
              <a:ext uri="{FF2B5EF4-FFF2-40B4-BE49-F238E27FC236}">
                <a16:creationId xmlns:a16="http://schemas.microsoft.com/office/drawing/2014/main" id="{98A234A3-DBA9-C349-B063-22BF8AAA6584}"/>
              </a:ext>
            </a:extLst>
          </p:cNvPr>
          <p:cNvSpPr/>
          <p:nvPr/>
        </p:nvSpPr>
        <p:spPr>
          <a:xfrm>
            <a:off x="7325474" y="2815119"/>
            <a:ext cx="493160" cy="821933"/>
          </a:xfrm>
          <a:custGeom>
            <a:avLst/>
            <a:gdLst>
              <a:gd name="connsiteX0" fmla="*/ 493160 w 493160"/>
              <a:gd name="connsiteY0" fmla="*/ 821933 h 821933"/>
              <a:gd name="connsiteX1" fmla="*/ 164387 w 493160"/>
              <a:gd name="connsiteY1" fmla="*/ 636998 h 821933"/>
              <a:gd name="connsiteX2" fmla="*/ 0 w 493160"/>
              <a:gd name="connsiteY2" fmla="*/ 0 h 821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3160" h="821933">
                <a:moveTo>
                  <a:pt x="493160" y="821933"/>
                </a:moveTo>
                <a:cubicBezTo>
                  <a:pt x="369870" y="797960"/>
                  <a:pt x="246580" y="773987"/>
                  <a:pt x="164387" y="636998"/>
                </a:cubicBezTo>
                <a:cubicBezTo>
                  <a:pt x="82194" y="500009"/>
                  <a:pt x="41097" y="250004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prstDash val="dash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65A17743-4504-6C49-9CD6-7A8AB8F82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507288" cy="900442"/>
          </a:xfrm>
        </p:spPr>
        <p:txBody>
          <a:bodyPr/>
          <a:lstStyle/>
          <a:p>
            <a:r>
              <a:rPr kumimoji="1" lang="en-US" altLang="zh-CN" dirty="0"/>
              <a:t>Achieving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high availability: </a:t>
            </a:r>
            <a:r>
              <a:rPr kumimoji="1" lang="en-US" altLang="zh-CN" b="0" dirty="0"/>
              <a:t>handling failures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w/ replications</a:t>
            </a:r>
            <a:endParaRPr kumimoji="1" lang="zh-CN" altLang="en-US" b="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BEE4265-3A3F-A043-933E-05D9490BD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418461" cy="3771636"/>
          </a:xfrm>
        </p:spPr>
        <p:txBody>
          <a:bodyPr/>
          <a:lstStyle/>
          <a:p>
            <a:r>
              <a:rPr kumimoji="1" lang="en-US" altLang="zh-CN" dirty="0"/>
              <a:t>Replication</a:t>
            </a:r>
          </a:p>
          <a:p>
            <a:pPr lvl="1"/>
            <a:r>
              <a:rPr kumimoji="1" lang="en-US" altLang="zh-CN" dirty="0"/>
              <a:t>replicas: </a:t>
            </a:r>
            <a:r>
              <a:rPr kumimoji="1" lang="en-US" altLang="zh-CN" b="0" dirty="0"/>
              <a:t>identical multiple copies</a:t>
            </a:r>
          </a:p>
          <a:p>
            <a:r>
              <a:rPr kumimoji="1" lang="en-US" altLang="zh-CN" b="0" dirty="0"/>
              <a:t>Example: </a:t>
            </a:r>
            <a:r>
              <a:rPr kumimoji="1" lang="en-US" altLang="zh-CN" dirty="0"/>
              <a:t>replicated file servers</a:t>
            </a:r>
          </a:p>
          <a:p>
            <a:pPr lvl="1"/>
            <a:r>
              <a:rPr kumimoji="1" lang="en-US" altLang="zh-CN" dirty="0"/>
              <a:t>If one copy survives, the application is available</a:t>
            </a:r>
            <a:endParaRPr kumimoji="1" lang="zh-CN" altLang="en-US" dirty="0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22169C74-EED7-AA49-B1E3-6F0289F49875}"/>
              </a:ext>
            </a:extLst>
          </p:cNvPr>
          <p:cNvGrpSpPr/>
          <p:nvPr/>
        </p:nvGrpSpPr>
        <p:grpSpPr>
          <a:xfrm>
            <a:off x="5599802" y="2960435"/>
            <a:ext cx="2341033" cy="549539"/>
            <a:chOff x="6020854" y="1449708"/>
            <a:chExt cx="2341033" cy="549539"/>
          </a:xfrm>
        </p:grpSpPr>
        <p:sp>
          <p:nvSpPr>
            <p:cNvPr id="15" name="云形 14">
              <a:extLst>
                <a:ext uri="{FF2B5EF4-FFF2-40B4-BE49-F238E27FC236}">
                  <a16:creationId xmlns:a16="http://schemas.microsoft.com/office/drawing/2014/main" id="{B6AC4A09-5C5D-9C48-8BED-A3808B429D33}"/>
                </a:ext>
              </a:extLst>
            </p:cNvPr>
            <p:cNvSpPr/>
            <p:nvPr/>
          </p:nvSpPr>
          <p:spPr>
            <a:xfrm>
              <a:off x="6020854" y="1449708"/>
              <a:ext cx="2341033" cy="549539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4545DF03-48B1-4A4C-863B-464AD537EFC0}"/>
                </a:ext>
              </a:extLst>
            </p:cNvPr>
            <p:cNvSpPr/>
            <p:nvPr/>
          </p:nvSpPr>
          <p:spPr>
            <a:xfrm>
              <a:off x="6056757" y="1551688"/>
              <a:ext cx="2225190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dirty="0">
                  <a:solidFill>
                    <a:srgbClr val="000000"/>
                  </a:solidFill>
                </a:rPr>
                <a:t>Local area network</a:t>
              </a:r>
              <a:endParaRPr lang="zh-CN" altLang="en-US" sz="1500" dirty="0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675883D2-7F3F-B643-B623-0306B4C471D3}"/>
              </a:ext>
            </a:extLst>
          </p:cNvPr>
          <p:cNvGrpSpPr/>
          <p:nvPr/>
        </p:nvGrpSpPr>
        <p:grpSpPr>
          <a:xfrm>
            <a:off x="6209223" y="3643259"/>
            <a:ext cx="1083951" cy="1234855"/>
            <a:chOff x="6030246" y="2294861"/>
            <a:chExt cx="1083951" cy="1234855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BA8AD925-071A-6C46-A44D-29056F142D58}"/>
                </a:ext>
              </a:extLst>
            </p:cNvPr>
            <p:cNvSpPr/>
            <p:nvPr/>
          </p:nvSpPr>
          <p:spPr>
            <a:xfrm>
              <a:off x="6119563" y="2543953"/>
              <a:ext cx="905319" cy="98576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9" name="一个圆顶角并剪去另一个顶角的矩形 18">
              <a:extLst>
                <a:ext uri="{FF2B5EF4-FFF2-40B4-BE49-F238E27FC236}">
                  <a16:creationId xmlns:a16="http://schemas.microsoft.com/office/drawing/2014/main" id="{4B5583A0-4CBC-DF4D-9549-FE71733EBF0B}"/>
                </a:ext>
              </a:extLst>
            </p:cNvPr>
            <p:cNvSpPr/>
            <p:nvPr/>
          </p:nvSpPr>
          <p:spPr>
            <a:xfrm>
              <a:off x="6261663" y="2676804"/>
              <a:ext cx="595073" cy="755686"/>
            </a:xfrm>
            <a:prstGeom prst="snip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623BCE17-E0E0-C144-991A-81150B38425E}"/>
                </a:ext>
              </a:extLst>
            </p:cNvPr>
            <p:cNvSpPr/>
            <p:nvPr/>
          </p:nvSpPr>
          <p:spPr>
            <a:xfrm>
              <a:off x="6125835" y="2794360"/>
              <a:ext cx="905319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b="1" dirty="0"/>
                <a:t>File:</a:t>
              </a:r>
            </a:p>
            <a:p>
              <a:pPr algn="ctr"/>
              <a:r>
                <a:rPr kumimoji="1" lang="en-US" altLang="zh-CN" sz="1500" dirty="0"/>
                <a:t>image</a:t>
              </a:r>
              <a:endParaRPr kumimoji="1" lang="zh-CN" altLang="en-US" sz="1500" dirty="0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EE48D27E-9349-C94D-82EF-BBCB0F1D0C86}"/>
                </a:ext>
              </a:extLst>
            </p:cNvPr>
            <p:cNvSpPr/>
            <p:nvPr/>
          </p:nvSpPr>
          <p:spPr>
            <a:xfrm>
              <a:off x="6030246" y="2294861"/>
              <a:ext cx="1083951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 dirty="0">
                  <a:solidFill>
                    <a:srgbClr val="000000"/>
                  </a:solidFill>
                </a:rPr>
                <a:t>File server</a:t>
              </a:r>
              <a:endParaRPr lang="zh-CN" altLang="en-US" sz="1500" dirty="0"/>
            </a:p>
          </p:txBody>
        </p:sp>
      </p:grpSp>
      <p:sp>
        <p:nvSpPr>
          <p:cNvPr id="27" name="左大括号 26">
            <a:extLst>
              <a:ext uri="{FF2B5EF4-FFF2-40B4-BE49-F238E27FC236}">
                <a16:creationId xmlns:a16="http://schemas.microsoft.com/office/drawing/2014/main" id="{F9C12921-5A05-7249-BBCC-B81DD1A27564}"/>
              </a:ext>
            </a:extLst>
          </p:cNvPr>
          <p:cNvSpPr/>
          <p:nvPr/>
        </p:nvSpPr>
        <p:spPr>
          <a:xfrm rot="16200000">
            <a:off x="6538350" y="3105372"/>
            <a:ext cx="523474" cy="3893918"/>
          </a:xfrm>
          <a:prstGeom prst="leftBrace">
            <a:avLst>
              <a:gd name="adj1" fmla="val 8333"/>
              <a:gd name="adj2" fmla="val 50239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95A9EE11-FCC6-9245-BFED-61A2F4ABBEE3}"/>
              </a:ext>
            </a:extLst>
          </p:cNvPr>
          <p:cNvSpPr/>
          <p:nvPr/>
        </p:nvSpPr>
        <p:spPr>
          <a:xfrm>
            <a:off x="5912664" y="5205795"/>
            <a:ext cx="177484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/>
              <a:t>Identical copies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E474D253-3B04-C240-B894-FDD3A6B232F8}"/>
              </a:ext>
            </a:extLst>
          </p:cNvPr>
          <p:cNvSpPr/>
          <p:nvPr/>
        </p:nvSpPr>
        <p:spPr>
          <a:xfrm rot="3600000">
            <a:off x="4832633" y="4274418"/>
            <a:ext cx="1156368" cy="106478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88714776-4CD6-9242-8338-C9C942AE4924}"/>
              </a:ext>
            </a:extLst>
          </p:cNvPr>
          <p:cNvSpPr/>
          <p:nvPr/>
        </p:nvSpPr>
        <p:spPr>
          <a:xfrm rot="18000000">
            <a:off x="4848956" y="4288235"/>
            <a:ext cx="1156368" cy="106478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id="{046A6A77-A1A9-E947-8C8D-C91DDDC9254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2703" y="3536535"/>
            <a:ext cx="187674" cy="187674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983360C5-0407-6C48-A3EC-D3068D89112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2551" y="2639787"/>
            <a:ext cx="412923" cy="412923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527D0A8E-50C3-5B4A-94F1-7B4BCFF73DF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6286" y="3551233"/>
            <a:ext cx="202952" cy="202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9083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A6BAFAE3-D1F4-4E48-8581-822A4974748B}"/>
              </a:ext>
            </a:extLst>
          </p:cNvPr>
          <p:cNvGrpSpPr/>
          <p:nvPr/>
        </p:nvGrpSpPr>
        <p:grpSpPr>
          <a:xfrm>
            <a:off x="4871651" y="3643259"/>
            <a:ext cx="1083951" cy="1234855"/>
            <a:chOff x="6030246" y="2294861"/>
            <a:chExt cx="1083951" cy="1234855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237F84F0-55E5-2A44-81FC-478A3BEF4E96}"/>
                </a:ext>
              </a:extLst>
            </p:cNvPr>
            <p:cNvSpPr/>
            <p:nvPr/>
          </p:nvSpPr>
          <p:spPr>
            <a:xfrm>
              <a:off x="6119563" y="2543953"/>
              <a:ext cx="905319" cy="98576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1" name="一个圆顶角并剪去另一个顶角的矩形 10">
              <a:extLst>
                <a:ext uri="{FF2B5EF4-FFF2-40B4-BE49-F238E27FC236}">
                  <a16:creationId xmlns:a16="http://schemas.microsoft.com/office/drawing/2014/main" id="{5E4B8FF8-19EB-9C40-8F50-3E678D7B49AE}"/>
                </a:ext>
              </a:extLst>
            </p:cNvPr>
            <p:cNvSpPr/>
            <p:nvPr/>
          </p:nvSpPr>
          <p:spPr>
            <a:xfrm>
              <a:off x="6261663" y="2676804"/>
              <a:ext cx="595073" cy="755686"/>
            </a:xfrm>
            <a:prstGeom prst="snip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E3B88C02-1EF6-0E4F-89FD-90EEA9C85A9D}"/>
                </a:ext>
              </a:extLst>
            </p:cNvPr>
            <p:cNvSpPr/>
            <p:nvPr/>
          </p:nvSpPr>
          <p:spPr>
            <a:xfrm>
              <a:off x="6125835" y="2794360"/>
              <a:ext cx="905319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b="1" dirty="0"/>
                <a:t>File:</a:t>
              </a:r>
            </a:p>
            <a:p>
              <a:pPr algn="ctr"/>
              <a:r>
                <a:rPr kumimoji="1" lang="en-US" altLang="zh-CN" sz="1500" dirty="0"/>
                <a:t>image</a:t>
              </a:r>
              <a:endParaRPr kumimoji="1" lang="zh-CN" altLang="en-US" sz="1500" dirty="0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E15CA490-42ED-544E-B9AA-04C2E490BA97}"/>
                </a:ext>
              </a:extLst>
            </p:cNvPr>
            <p:cNvSpPr/>
            <p:nvPr/>
          </p:nvSpPr>
          <p:spPr>
            <a:xfrm>
              <a:off x="6030246" y="2294861"/>
              <a:ext cx="1083951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 dirty="0">
                  <a:solidFill>
                    <a:srgbClr val="000000"/>
                  </a:solidFill>
                </a:rPr>
                <a:t>File server</a:t>
              </a:r>
              <a:endParaRPr lang="zh-CN" altLang="en-US" sz="1500" dirty="0"/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FF917105-67AA-AE4A-AA4E-7BFE799DEE4D}"/>
              </a:ext>
            </a:extLst>
          </p:cNvPr>
          <p:cNvGrpSpPr/>
          <p:nvPr/>
        </p:nvGrpSpPr>
        <p:grpSpPr>
          <a:xfrm>
            <a:off x="5364088" y="1683690"/>
            <a:ext cx="2662054" cy="1161563"/>
            <a:chOff x="5838980" y="4329138"/>
            <a:chExt cx="2662054" cy="1161563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7AD12A72-138F-DE4E-8699-E9D54301636B}"/>
                </a:ext>
              </a:extLst>
            </p:cNvPr>
            <p:cNvSpPr/>
            <p:nvPr/>
          </p:nvSpPr>
          <p:spPr>
            <a:xfrm>
              <a:off x="5838980" y="4329138"/>
              <a:ext cx="2662054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7" name="圆角矩形 6">
              <a:extLst>
                <a:ext uri="{FF2B5EF4-FFF2-40B4-BE49-F238E27FC236}">
                  <a16:creationId xmlns:a16="http://schemas.microsoft.com/office/drawing/2014/main" id="{6E532ED0-D960-E04A-814C-E6AFF2640FB2}"/>
                </a:ext>
              </a:extLst>
            </p:cNvPr>
            <p:cNvSpPr/>
            <p:nvPr/>
          </p:nvSpPr>
          <p:spPr>
            <a:xfrm>
              <a:off x="5968326" y="4422093"/>
              <a:ext cx="2447401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500" b="1" dirty="0">
                  <a:solidFill>
                    <a:schemeClr val="tx1"/>
                  </a:solidFill>
                </a:rPr>
                <a:t>Application</a:t>
              </a:r>
            </a:p>
            <a:p>
              <a:pPr algn="ctr"/>
              <a:r>
                <a:rPr kumimoji="1" lang="en-US" altLang="zh-CN" sz="1500" dirty="0">
                  <a:solidFill>
                    <a:schemeClr val="tx1"/>
                  </a:solidFill>
                </a:rPr>
                <a:t>generate the web page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68903C1-BF8B-0048-A5A2-D91CB8E993B1}"/>
                </a:ext>
              </a:extLst>
            </p:cNvPr>
            <p:cNvSpPr/>
            <p:nvPr/>
          </p:nvSpPr>
          <p:spPr>
            <a:xfrm>
              <a:off x="6285367" y="5167536"/>
              <a:ext cx="1717137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500" dirty="0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B105F89E-C78D-BF47-9575-80F6DE248CBF}"/>
              </a:ext>
            </a:extLst>
          </p:cNvPr>
          <p:cNvGrpSpPr/>
          <p:nvPr/>
        </p:nvGrpSpPr>
        <p:grpSpPr>
          <a:xfrm>
            <a:off x="7567699" y="3643259"/>
            <a:ext cx="1083951" cy="1234855"/>
            <a:chOff x="6030246" y="2294861"/>
            <a:chExt cx="1083951" cy="1234855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0B6A7D73-0D0F-4244-B856-A2E443334D7B}"/>
                </a:ext>
              </a:extLst>
            </p:cNvPr>
            <p:cNvSpPr/>
            <p:nvPr/>
          </p:nvSpPr>
          <p:spPr>
            <a:xfrm>
              <a:off x="6119563" y="2543953"/>
              <a:ext cx="905319" cy="98576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24" name="一个圆顶角并剪去另一个顶角的矩形 23">
              <a:extLst>
                <a:ext uri="{FF2B5EF4-FFF2-40B4-BE49-F238E27FC236}">
                  <a16:creationId xmlns:a16="http://schemas.microsoft.com/office/drawing/2014/main" id="{71443B1A-8F3D-3649-8523-ED7B54A45B8C}"/>
                </a:ext>
              </a:extLst>
            </p:cNvPr>
            <p:cNvSpPr/>
            <p:nvPr/>
          </p:nvSpPr>
          <p:spPr>
            <a:xfrm>
              <a:off x="6261663" y="2676804"/>
              <a:ext cx="595073" cy="755686"/>
            </a:xfrm>
            <a:prstGeom prst="snip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B60E032-0BE6-1842-BF10-4C278DA88801}"/>
                </a:ext>
              </a:extLst>
            </p:cNvPr>
            <p:cNvSpPr/>
            <p:nvPr/>
          </p:nvSpPr>
          <p:spPr>
            <a:xfrm>
              <a:off x="6125835" y="2794360"/>
              <a:ext cx="905319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b="1" dirty="0"/>
                <a:t>File:</a:t>
              </a:r>
            </a:p>
            <a:p>
              <a:pPr algn="ctr"/>
              <a:r>
                <a:rPr kumimoji="1" lang="en-US" altLang="zh-CN" sz="1500" dirty="0"/>
                <a:t>image</a:t>
              </a:r>
              <a:endParaRPr kumimoji="1" lang="zh-CN" altLang="en-US" sz="1500" dirty="0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B2FE9486-0D58-6C4C-B1B1-9E953565A14E}"/>
                </a:ext>
              </a:extLst>
            </p:cNvPr>
            <p:cNvSpPr/>
            <p:nvPr/>
          </p:nvSpPr>
          <p:spPr>
            <a:xfrm>
              <a:off x="6030246" y="2294861"/>
              <a:ext cx="1083951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 dirty="0">
                  <a:solidFill>
                    <a:srgbClr val="000000"/>
                  </a:solidFill>
                </a:rPr>
                <a:t>File server</a:t>
              </a:r>
              <a:endParaRPr lang="zh-CN" altLang="en-US" sz="1500" dirty="0"/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65A17743-4504-6C49-9CD6-7A8AB8F82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Challenge: consistency</a:t>
            </a:r>
            <a:endParaRPr kumimoji="1" lang="zh-CN" altLang="en-US" b="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BEE4265-3A3F-A043-933E-05D9490BD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418461" cy="3771636"/>
          </a:xfrm>
        </p:spPr>
        <p:txBody>
          <a:bodyPr/>
          <a:lstStyle/>
          <a:p>
            <a:r>
              <a:rPr kumimoji="1" lang="en-US" altLang="zh-CN" dirty="0"/>
              <a:t>Replication</a:t>
            </a:r>
          </a:p>
          <a:p>
            <a:pPr lvl="1"/>
            <a:r>
              <a:rPr kumimoji="1" lang="en-US" altLang="zh-CN" dirty="0"/>
              <a:t>replicas: identical multiple copies</a:t>
            </a:r>
          </a:p>
          <a:p>
            <a:r>
              <a:rPr kumimoji="1" lang="en-US" altLang="zh-CN" b="0" dirty="0"/>
              <a:t>Example: </a:t>
            </a:r>
            <a:r>
              <a:rPr kumimoji="1" lang="en-US" altLang="zh-CN" dirty="0"/>
              <a:t>replicated file servers</a:t>
            </a:r>
          </a:p>
          <a:p>
            <a:pPr lvl="1"/>
            <a:r>
              <a:rPr kumimoji="1" lang="en-US" altLang="zh-CN" dirty="0"/>
              <a:t>If one copy survives, the application is available</a:t>
            </a:r>
            <a:endParaRPr kumimoji="1" lang="zh-CN" altLang="en-US" dirty="0"/>
          </a:p>
          <a:p>
            <a:r>
              <a:rPr kumimoji="1" lang="en-US" altLang="zh-CN" dirty="0"/>
              <a:t>Challenge: </a:t>
            </a:r>
            <a:r>
              <a:rPr kumimoji="1" lang="en-US" altLang="zh-CN" dirty="0">
                <a:solidFill>
                  <a:srgbClr val="FF5F00"/>
                </a:solidFill>
              </a:rPr>
              <a:t>consistency</a:t>
            </a:r>
          </a:p>
          <a:p>
            <a:pPr marL="74250" lvl="1" indent="0">
              <a:buNone/>
            </a:pPr>
            <a:endParaRPr kumimoji="1" lang="zh-CN" altLang="en-US" dirty="0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22169C74-EED7-AA49-B1E3-6F0289F49875}"/>
              </a:ext>
            </a:extLst>
          </p:cNvPr>
          <p:cNvGrpSpPr/>
          <p:nvPr/>
        </p:nvGrpSpPr>
        <p:grpSpPr>
          <a:xfrm>
            <a:off x="5599802" y="2960435"/>
            <a:ext cx="2341033" cy="549539"/>
            <a:chOff x="6020854" y="1449708"/>
            <a:chExt cx="2341033" cy="549539"/>
          </a:xfrm>
        </p:grpSpPr>
        <p:sp>
          <p:nvSpPr>
            <p:cNvPr id="15" name="云形 14">
              <a:extLst>
                <a:ext uri="{FF2B5EF4-FFF2-40B4-BE49-F238E27FC236}">
                  <a16:creationId xmlns:a16="http://schemas.microsoft.com/office/drawing/2014/main" id="{B6AC4A09-5C5D-9C48-8BED-A3808B429D33}"/>
                </a:ext>
              </a:extLst>
            </p:cNvPr>
            <p:cNvSpPr/>
            <p:nvPr/>
          </p:nvSpPr>
          <p:spPr>
            <a:xfrm>
              <a:off x="6020854" y="1449708"/>
              <a:ext cx="2341033" cy="549539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4545DF03-48B1-4A4C-863B-464AD537EFC0}"/>
                </a:ext>
              </a:extLst>
            </p:cNvPr>
            <p:cNvSpPr/>
            <p:nvPr/>
          </p:nvSpPr>
          <p:spPr>
            <a:xfrm>
              <a:off x="6056757" y="1551688"/>
              <a:ext cx="2225190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dirty="0">
                  <a:solidFill>
                    <a:srgbClr val="000000"/>
                  </a:solidFill>
                </a:rPr>
                <a:t>Local area network</a:t>
              </a:r>
              <a:endParaRPr lang="zh-CN" altLang="en-US" sz="1500" dirty="0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675883D2-7F3F-B643-B623-0306B4C471D3}"/>
              </a:ext>
            </a:extLst>
          </p:cNvPr>
          <p:cNvGrpSpPr/>
          <p:nvPr/>
        </p:nvGrpSpPr>
        <p:grpSpPr>
          <a:xfrm>
            <a:off x="6209223" y="3643259"/>
            <a:ext cx="1083951" cy="1234855"/>
            <a:chOff x="6030246" y="2294861"/>
            <a:chExt cx="1083951" cy="1234855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BA8AD925-071A-6C46-A44D-29056F142D58}"/>
                </a:ext>
              </a:extLst>
            </p:cNvPr>
            <p:cNvSpPr/>
            <p:nvPr/>
          </p:nvSpPr>
          <p:spPr>
            <a:xfrm>
              <a:off x="6119563" y="2543953"/>
              <a:ext cx="905319" cy="98576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9" name="一个圆顶角并剪去另一个顶角的矩形 18">
              <a:extLst>
                <a:ext uri="{FF2B5EF4-FFF2-40B4-BE49-F238E27FC236}">
                  <a16:creationId xmlns:a16="http://schemas.microsoft.com/office/drawing/2014/main" id="{4B5583A0-4CBC-DF4D-9549-FE71733EBF0B}"/>
                </a:ext>
              </a:extLst>
            </p:cNvPr>
            <p:cNvSpPr/>
            <p:nvPr/>
          </p:nvSpPr>
          <p:spPr>
            <a:xfrm>
              <a:off x="6261663" y="2676804"/>
              <a:ext cx="595073" cy="755686"/>
            </a:xfrm>
            <a:prstGeom prst="snip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623BCE17-E0E0-C144-991A-81150B38425E}"/>
                </a:ext>
              </a:extLst>
            </p:cNvPr>
            <p:cNvSpPr/>
            <p:nvPr/>
          </p:nvSpPr>
          <p:spPr>
            <a:xfrm>
              <a:off x="6125835" y="2794360"/>
              <a:ext cx="905319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b="1" dirty="0"/>
                <a:t>File:</a:t>
              </a:r>
            </a:p>
            <a:p>
              <a:pPr algn="ctr"/>
              <a:r>
                <a:rPr kumimoji="1" lang="en-US" altLang="zh-CN" sz="1500" dirty="0"/>
                <a:t>image</a:t>
              </a:r>
              <a:endParaRPr kumimoji="1" lang="zh-CN" altLang="en-US" sz="1500" dirty="0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EE48D27E-9349-C94D-82EF-BBCB0F1D0C86}"/>
                </a:ext>
              </a:extLst>
            </p:cNvPr>
            <p:cNvSpPr/>
            <p:nvPr/>
          </p:nvSpPr>
          <p:spPr>
            <a:xfrm>
              <a:off x="6030246" y="2294861"/>
              <a:ext cx="1083951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 dirty="0">
                  <a:solidFill>
                    <a:srgbClr val="000000"/>
                  </a:solidFill>
                </a:rPr>
                <a:t>File server</a:t>
              </a:r>
              <a:endParaRPr lang="zh-CN" altLang="en-US" sz="15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56061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A6BAFAE3-D1F4-4E48-8581-822A4974748B}"/>
              </a:ext>
            </a:extLst>
          </p:cNvPr>
          <p:cNvGrpSpPr/>
          <p:nvPr/>
        </p:nvGrpSpPr>
        <p:grpSpPr>
          <a:xfrm>
            <a:off x="4871651" y="3643259"/>
            <a:ext cx="1083951" cy="1234855"/>
            <a:chOff x="6030246" y="2294861"/>
            <a:chExt cx="1083951" cy="1234855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237F84F0-55E5-2A44-81FC-478A3BEF4E96}"/>
                </a:ext>
              </a:extLst>
            </p:cNvPr>
            <p:cNvSpPr/>
            <p:nvPr/>
          </p:nvSpPr>
          <p:spPr>
            <a:xfrm>
              <a:off x="6119563" y="2543953"/>
              <a:ext cx="905319" cy="98576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1" name="一个圆顶角并剪去另一个顶角的矩形 10">
              <a:extLst>
                <a:ext uri="{FF2B5EF4-FFF2-40B4-BE49-F238E27FC236}">
                  <a16:creationId xmlns:a16="http://schemas.microsoft.com/office/drawing/2014/main" id="{5E4B8FF8-19EB-9C40-8F50-3E678D7B49AE}"/>
                </a:ext>
              </a:extLst>
            </p:cNvPr>
            <p:cNvSpPr/>
            <p:nvPr/>
          </p:nvSpPr>
          <p:spPr>
            <a:xfrm>
              <a:off x="6261663" y="2676804"/>
              <a:ext cx="595073" cy="755686"/>
            </a:xfrm>
            <a:prstGeom prst="snip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E3B88C02-1EF6-0E4F-89FD-90EEA9C85A9D}"/>
                </a:ext>
              </a:extLst>
            </p:cNvPr>
            <p:cNvSpPr/>
            <p:nvPr/>
          </p:nvSpPr>
          <p:spPr>
            <a:xfrm>
              <a:off x="6125835" y="2794360"/>
              <a:ext cx="905319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b="1" dirty="0"/>
                <a:t>File:</a:t>
              </a:r>
            </a:p>
            <a:p>
              <a:pPr algn="ctr"/>
              <a:r>
                <a:rPr kumimoji="1" lang="en-US" altLang="zh-CN" sz="1500" dirty="0"/>
                <a:t>image</a:t>
              </a:r>
              <a:endParaRPr kumimoji="1" lang="zh-CN" altLang="en-US" sz="1500" dirty="0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E15CA490-42ED-544E-B9AA-04C2E490BA97}"/>
                </a:ext>
              </a:extLst>
            </p:cNvPr>
            <p:cNvSpPr/>
            <p:nvPr/>
          </p:nvSpPr>
          <p:spPr>
            <a:xfrm>
              <a:off x="6030246" y="2294861"/>
              <a:ext cx="1083951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 dirty="0">
                  <a:solidFill>
                    <a:srgbClr val="000000"/>
                  </a:solidFill>
                </a:rPr>
                <a:t>File server</a:t>
              </a:r>
              <a:endParaRPr lang="zh-CN" altLang="en-US" sz="1500" dirty="0"/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FF917105-67AA-AE4A-AA4E-7BFE799DEE4D}"/>
              </a:ext>
            </a:extLst>
          </p:cNvPr>
          <p:cNvGrpSpPr/>
          <p:nvPr/>
        </p:nvGrpSpPr>
        <p:grpSpPr>
          <a:xfrm>
            <a:off x="5364088" y="1683690"/>
            <a:ext cx="2662054" cy="1161563"/>
            <a:chOff x="5838980" y="4329138"/>
            <a:chExt cx="2662054" cy="1161563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7AD12A72-138F-DE4E-8699-E9D54301636B}"/>
                </a:ext>
              </a:extLst>
            </p:cNvPr>
            <p:cNvSpPr/>
            <p:nvPr/>
          </p:nvSpPr>
          <p:spPr>
            <a:xfrm>
              <a:off x="5838980" y="4329138"/>
              <a:ext cx="2662054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7" name="圆角矩形 6">
              <a:extLst>
                <a:ext uri="{FF2B5EF4-FFF2-40B4-BE49-F238E27FC236}">
                  <a16:creationId xmlns:a16="http://schemas.microsoft.com/office/drawing/2014/main" id="{6E532ED0-D960-E04A-814C-E6AFF2640FB2}"/>
                </a:ext>
              </a:extLst>
            </p:cNvPr>
            <p:cNvSpPr/>
            <p:nvPr/>
          </p:nvSpPr>
          <p:spPr>
            <a:xfrm>
              <a:off x="5968326" y="4422093"/>
              <a:ext cx="2447401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500" b="1" dirty="0">
                  <a:solidFill>
                    <a:schemeClr val="tx1"/>
                  </a:solidFill>
                </a:rPr>
                <a:t>Application</a:t>
              </a:r>
            </a:p>
            <a:p>
              <a:pPr algn="ctr"/>
              <a:r>
                <a:rPr kumimoji="1" lang="en-US" altLang="zh-CN" sz="1500" dirty="0">
                  <a:solidFill>
                    <a:schemeClr val="tx1"/>
                  </a:solidFill>
                </a:rPr>
                <a:t>generate the web page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68903C1-BF8B-0048-A5A2-D91CB8E993B1}"/>
                </a:ext>
              </a:extLst>
            </p:cNvPr>
            <p:cNvSpPr/>
            <p:nvPr/>
          </p:nvSpPr>
          <p:spPr>
            <a:xfrm>
              <a:off x="6285367" y="5167536"/>
              <a:ext cx="1717137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500" dirty="0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B105F89E-C78D-BF47-9575-80F6DE248CBF}"/>
              </a:ext>
            </a:extLst>
          </p:cNvPr>
          <p:cNvGrpSpPr/>
          <p:nvPr/>
        </p:nvGrpSpPr>
        <p:grpSpPr>
          <a:xfrm>
            <a:off x="7567699" y="3643259"/>
            <a:ext cx="1083951" cy="1234855"/>
            <a:chOff x="6030246" y="2294861"/>
            <a:chExt cx="1083951" cy="1234855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0B6A7D73-0D0F-4244-B856-A2E443334D7B}"/>
                </a:ext>
              </a:extLst>
            </p:cNvPr>
            <p:cNvSpPr/>
            <p:nvPr/>
          </p:nvSpPr>
          <p:spPr>
            <a:xfrm>
              <a:off x="6119563" y="2543953"/>
              <a:ext cx="905319" cy="98576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24" name="一个圆顶角并剪去另一个顶角的矩形 23">
              <a:extLst>
                <a:ext uri="{FF2B5EF4-FFF2-40B4-BE49-F238E27FC236}">
                  <a16:creationId xmlns:a16="http://schemas.microsoft.com/office/drawing/2014/main" id="{71443B1A-8F3D-3649-8523-ED7B54A45B8C}"/>
                </a:ext>
              </a:extLst>
            </p:cNvPr>
            <p:cNvSpPr/>
            <p:nvPr/>
          </p:nvSpPr>
          <p:spPr>
            <a:xfrm>
              <a:off x="6261663" y="2676804"/>
              <a:ext cx="595073" cy="755686"/>
            </a:xfrm>
            <a:prstGeom prst="snip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B60E032-0BE6-1842-BF10-4C278DA88801}"/>
                </a:ext>
              </a:extLst>
            </p:cNvPr>
            <p:cNvSpPr/>
            <p:nvPr/>
          </p:nvSpPr>
          <p:spPr>
            <a:xfrm>
              <a:off x="6125835" y="2794360"/>
              <a:ext cx="905319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b="1" dirty="0"/>
                <a:t>File:</a:t>
              </a:r>
            </a:p>
            <a:p>
              <a:pPr algn="ctr"/>
              <a:r>
                <a:rPr kumimoji="1" lang="en-US" altLang="zh-CN" sz="1500" dirty="0"/>
                <a:t>image</a:t>
              </a:r>
              <a:endParaRPr kumimoji="1" lang="zh-CN" altLang="en-US" sz="1500" dirty="0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B2FE9486-0D58-6C4C-B1B1-9E953565A14E}"/>
                </a:ext>
              </a:extLst>
            </p:cNvPr>
            <p:cNvSpPr/>
            <p:nvPr/>
          </p:nvSpPr>
          <p:spPr>
            <a:xfrm>
              <a:off x="6030246" y="2294861"/>
              <a:ext cx="1083951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 dirty="0">
                  <a:solidFill>
                    <a:srgbClr val="000000"/>
                  </a:solidFill>
                </a:rPr>
                <a:t>File server</a:t>
              </a:r>
              <a:endParaRPr lang="zh-CN" altLang="en-US" sz="1500" dirty="0"/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65A17743-4504-6C49-9CD6-7A8AB8F82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Challenge: consistency</a:t>
            </a:r>
            <a:endParaRPr kumimoji="1" lang="zh-CN" altLang="en-US" b="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BEE4265-3A3F-A043-933E-05D9490BD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418461" cy="3771636"/>
          </a:xfrm>
        </p:spPr>
        <p:txBody>
          <a:bodyPr/>
          <a:lstStyle/>
          <a:p>
            <a:r>
              <a:rPr kumimoji="1" lang="en-US" altLang="zh-CN" dirty="0"/>
              <a:t>Replication</a:t>
            </a:r>
          </a:p>
          <a:p>
            <a:pPr lvl="1"/>
            <a:r>
              <a:rPr kumimoji="1" lang="en-US" altLang="zh-CN" dirty="0"/>
              <a:t>replicas: identical multiple copies</a:t>
            </a:r>
          </a:p>
          <a:p>
            <a:r>
              <a:rPr kumimoji="1" lang="en-US" altLang="zh-CN" b="0" dirty="0"/>
              <a:t>Example: </a:t>
            </a:r>
            <a:r>
              <a:rPr kumimoji="1" lang="en-US" altLang="zh-CN" dirty="0"/>
              <a:t>replicated file servers</a:t>
            </a:r>
          </a:p>
          <a:p>
            <a:pPr lvl="1"/>
            <a:r>
              <a:rPr kumimoji="1" lang="en-US" altLang="zh-CN" dirty="0"/>
              <a:t>If one copy survives, the application is available</a:t>
            </a:r>
            <a:endParaRPr kumimoji="1" lang="zh-CN" altLang="en-US" dirty="0"/>
          </a:p>
          <a:p>
            <a:r>
              <a:rPr kumimoji="1" lang="en-US" altLang="zh-CN" dirty="0"/>
              <a:t>Challenge: consistency</a:t>
            </a:r>
          </a:p>
          <a:p>
            <a:pPr marL="342900" indent="-342900">
              <a:buAutoNum type="arabicPeriod"/>
            </a:pPr>
            <a:r>
              <a:rPr kumimoji="1" lang="en-US" altLang="zh-CN" b="0" dirty="0"/>
              <a:t>Application put file </a:t>
            </a:r>
            <a:r>
              <a:rPr kumimoji="1" lang="en-US" altLang="zh-CN" dirty="0">
                <a:solidFill>
                  <a:srgbClr val="FF7E79"/>
                </a:solidFill>
              </a:rPr>
              <a:t>A</a:t>
            </a:r>
            <a:r>
              <a:rPr kumimoji="1" lang="en-US" altLang="zh-CN" b="0" dirty="0"/>
              <a:t> to one server</a:t>
            </a:r>
          </a:p>
          <a:p>
            <a:pPr marL="74250" lvl="1" indent="0">
              <a:buNone/>
            </a:pPr>
            <a:endParaRPr kumimoji="1" lang="zh-CN" altLang="en-US" dirty="0"/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675883D2-7F3F-B643-B623-0306B4C471D3}"/>
              </a:ext>
            </a:extLst>
          </p:cNvPr>
          <p:cNvGrpSpPr/>
          <p:nvPr/>
        </p:nvGrpSpPr>
        <p:grpSpPr>
          <a:xfrm>
            <a:off x="6209223" y="3643259"/>
            <a:ext cx="1083951" cy="1234855"/>
            <a:chOff x="6030246" y="2294861"/>
            <a:chExt cx="1083951" cy="1234855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BA8AD925-071A-6C46-A44D-29056F142D58}"/>
                </a:ext>
              </a:extLst>
            </p:cNvPr>
            <p:cNvSpPr/>
            <p:nvPr/>
          </p:nvSpPr>
          <p:spPr>
            <a:xfrm>
              <a:off x="6119563" y="2543953"/>
              <a:ext cx="905319" cy="98576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9" name="一个圆顶角并剪去另一个顶角的矩形 18">
              <a:extLst>
                <a:ext uri="{FF2B5EF4-FFF2-40B4-BE49-F238E27FC236}">
                  <a16:creationId xmlns:a16="http://schemas.microsoft.com/office/drawing/2014/main" id="{4B5583A0-4CBC-DF4D-9549-FE71733EBF0B}"/>
                </a:ext>
              </a:extLst>
            </p:cNvPr>
            <p:cNvSpPr/>
            <p:nvPr/>
          </p:nvSpPr>
          <p:spPr>
            <a:xfrm>
              <a:off x="6261663" y="2676804"/>
              <a:ext cx="595073" cy="755686"/>
            </a:xfrm>
            <a:prstGeom prst="snip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623BCE17-E0E0-C144-991A-81150B38425E}"/>
                </a:ext>
              </a:extLst>
            </p:cNvPr>
            <p:cNvSpPr/>
            <p:nvPr/>
          </p:nvSpPr>
          <p:spPr>
            <a:xfrm>
              <a:off x="6125835" y="2794360"/>
              <a:ext cx="905319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b="1" dirty="0"/>
                <a:t>File:</a:t>
              </a:r>
            </a:p>
            <a:p>
              <a:pPr algn="ctr"/>
              <a:r>
                <a:rPr kumimoji="1" lang="en-US" altLang="zh-CN" sz="1500" dirty="0"/>
                <a:t>image</a:t>
              </a:r>
              <a:endParaRPr kumimoji="1" lang="zh-CN" altLang="en-US" sz="1500" dirty="0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EE48D27E-9349-C94D-82EF-BBCB0F1D0C86}"/>
                </a:ext>
              </a:extLst>
            </p:cNvPr>
            <p:cNvSpPr/>
            <p:nvPr/>
          </p:nvSpPr>
          <p:spPr>
            <a:xfrm>
              <a:off x="6030246" y="2294861"/>
              <a:ext cx="1083951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 dirty="0">
                  <a:solidFill>
                    <a:srgbClr val="000000"/>
                  </a:solidFill>
                </a:rPr>
                <a:t>File server</a:t>
              </a:r>
              <a:endParaRPr lang="zh-CN" altLang="en-US" sz="1500" dirty="0"/>
            </a:p>
          </p:txBody>
        </p:sp>
      </p:grpSp>
      <p:sp>
        <p:nvSpPr>
          <p:cNvPr id="34" name="任意形状 33">
            <a:extLst>
              <a:ext uri="{FF2B5EF4-FFF2-40B4-BE49-F238E27FC236}">
                <a16:creationId xmlns:a16="http://schemas.microsoft.com/office/drawing/2014/main" id="{33811ACA-DC0B-C949-8590-79DBC1F229B9}"/>
              </a:ext>
            </a:extLst>
          </p:cNvPr>
          <p:cNvSpPr/>
          <p:nvPr/>
        </p:nvSpPr>
        <p:spPr>
          <a:xfrm>
            <a:off x="5011246" y="2883606"/>
            <a:ext cx="936237" cy="813536"/>
          </a:xfrm>
          <a:custGeom>
            <a:avLst/>
            <a:gdLst>
              <a:gd name="connsiteX0" fmla="*/ 860685 w 936237"/>
              <a:gd name="connsiteY0" fmla="*/ 12818 h 813536"/>
              <a:gd name="connsiteX1" fmla="*/ 924940 w 936237"/>
              <a:gd name="connsiteY1" fmla="*/ 86958 h 813536"/>
              <a:gd name="connsiteX2" fmla="*/ 855742 w 936237"/>
              <a:gd name="connsiteY2" fmla="*/ 665255 h 813536"/>
              <a:gd name="connsiteX3" fmla="*/ 188477 w 936237"/>
              <a:gd name="connsiteY3" fmla="*/ 452718 h 813536"/>
              <a:gd name="connsiteX4" fmla="*/ 5597 w 936237"/>
              <a:gd name="connsiteY4" fmla="*/ 462604 h 813536"/>
              <a:gd name="connsiteX5" fmla="*/ 64910 w 936237"/>
              <a:gd name="connsiteY5" fmla="*/ 813536 h 81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6237" h="813536">
                <a:moveTo>
                  <a:pt x="860685" y="12818"/>
                </a:moveTo>
                <a:cubicBezTo>
                  <a:pt x="893224" y="-4482"/>
                  <a:pt x="925764" y="-21781"/>
                  <a:pt x="924940" y="86958"/>
                </a:cubicBezTo>
                <a:cubicBezTo>
                  <a:pt x="924116" y="195697"/>
                  <a:pt x="978486" y="604295"/>
                  <a:pt x="855742" y="665255"/>
                </a:cubicBezTo>
                <a:cubicBezTo>
                  <a:pt x="732998" y="726215"/>
                  <a:pt x="330168" y="486493"/>
                  <a:pt x="188477" y="452718"/>
                </a:cubicBezTo>
                <a:cubicBezTo>
                  <a:pt x="46786" y="418943"/>
                  <a:pt x="26191" y="402468"/>
                  <a:pt x="5597" y="462604"/>
                </a:cubicBezTo>
                <a:cubicBezTo>
                  <a:pt x="-14998" y="522740"/>
                  <a:pt x="24956" y="668138"/>
                  <a:pt x="64910" y="813536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F32F55F2-0C7D-6A4A-B52F-0B5286AE4655}"/>
              </a:ext>
            </a:extLst>
          </p:cNvPr>
          <p:cNvGrpSpPr/>
          <p:nvPr/>
        </p:nvGrpSpPr>
        <p:grpSpPr>
          <a:xfrm>
            <a:off x="5114619" y="3176676"/>
            <a:ext cx="312906" cy="369332"/>
            <a:chOff x="4946615" y="1246864"/>
            <a:chExt cx="312906" cy="369332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BB415170-9C9F-3349-8656-9BED6EB0D361}"/>
                </a:ext>
              </a:extLst>
            </p:cNvPr>
            <p:cNvSpPr/>
            <p:nvPr/>
          </p:nvSpPr>
          <p:spPr>
            <a:xfrm>
              <a:off x="4960968" y="1273324"/>
              <a:ext cx="288000" cy="288032"/>
            </a:xfrm>
            <a:prstGeom prst="ellipse">
              <a:avLst/>
            </a:prstGeom>
            <a:solidFill>
              <a:srgbClr val="C00000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389D56DE-2A38-1242-8932-64C562230197}"/>
                </a:ext>
              </a:extLst>
            </p:cNvPr>
            <p:cNvSpPr txBox="1"/>
            <p:nvPr/>
          </p:nvSpPr>
          <p:spPr>
            <a:xfrm>
              <a:off x="4946615" y="1246864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22169C74-EED7-AA49-B1E3-6F0289F49875}"/>
              </a:ext>
            </a:extLst>
          </p:cNvPr>
          <p:cNvGrpSpPr/>
          <p:nvPr/>
        </p:nvGrpSpPr>
        <p:grpSpPr>
          <a:xfrm>
            <a:off x="5599802" y="2960435"/>
            <a:ext cx="2341033" cy="549539"/>
            <a:chOff x="6020854" y="1449708"/>
            <a:chExt cx="2341033" cy="549539"/>
          </a:xfrm>
        </p:grpSpPr>
        <p:sp>
          <p:nvSpPr>
            <p:cNvPr id="15" name="云形 14">
              <a:extLst>
                <a:ext uri="{FF2B5EF4-FFF2-40B4-BE49-F238E27FC236}">
                  <a16:creationId xmlns:a16="http://schemas.microsoft.com/office/drawing/2014/main" id="{B6AC4A09-5C5D-9C48-8BED-A3808B429D33}"/>
                </a:ext>
              </a:extLst>
            </p:cNvPr>
            <p:cNvSpPr/>
            <p:nvPr/>
          </p:nvSpPr>
          <p:spPr>
            <a:xfrm>
              <a:off x="6020854" y="1449708"/>
              <a:ext cx="2341033" cy="549539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4545DF03-48B1-4A4C-863B-464AD537EFC0}"/>
                </a:ext>
              </a:extLst>
            </p:cNvPr>
            <p:cNvSpPr/>
            <p:nvPr/>
          </p:nvSpPr>
          <p:spPr>
            <a:xfrm>
              <a:off x="6056757" y="1551688"/>
              <a:ext cx="2225190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dirty="0">
                  <a:solidFill>
                    <a:srgbClr val="000000"/>
                  </a:solidFill>
                </a:rPr>
                <a:t>Local area network</a:t>
              </a:r>
              <a:endParaRPr lang="zh-CN" altLang="en-US" sz="1500" dirty="0"/>
            </a:p>
          </p:txBody>
        </p:sp>
      </p:grpSp>
      <p:pic>
        <p:nvPicPr>
          <p:cNvPr id="32" name="图片 31">
            <a:extLst>
              <a:ext uri="{FF2B5EF4-FFF2-40B4-BE49-F238E27FC236}">
                <a16:creationId xmlns:a16="http://schemas.microsoft.com/office/drawing/2014/main" id="{B21AD382-1A56-6145-92D0-6D4B8DDB719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6842" y="2767909"/>
            <a:ext cx="187674" cy="18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9506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A6BAFAE3-D1F4-4E48-8581-822A4974748B}"/>
              </a:ext>
            </a:extLst>
          </p:cNvPr>
          <p:cNvGrpSpPr/>
          <p:nvPr/>
        </p:nvGrpSpPr>
        <p:grpSpPr>
          <a:xfrm>
            <a:off x="4871651" y="3643259"/>
            <a:ext cx="1083951" cy="1234855"/>
            <a:chOff x="6030246" y="2294861"/>
            <a:chExt cx="1083951" cy="1234855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237F84F0-55E5-2A44-81FC-478A3BEF4E96}"/>
                </a:ext>
              </a:extLst>
            </p:cNvPr>
            <p:cNvSpPr/>
            <p:nvPr/>
          </p:nvSpPr>
          <p:spPr>
            <a:xfrm>
              <a:off x="6119563" y="2543953"/>
              <a:ext cx="905319" cy="98576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1" name="一个圆顶角并剪去另一个顶角的矩形 10">
              <a:extLst>
                <a:ext uri="{FF2B5EF4-FFF2-40B4-BE49-F238E27FC236}">
                  <a16:creationId xmlns:a16="http://schemas.microsoft.com/office/drawing/2014/main" id="{5E4B8FF8-19EB-9C40-8F50-3E678D7B49AE}"/>
                </a:ext>
              </a:extLst>
            </p:cNvPr>
            <p:cNvSpPr/>
            <p:nvPr/>
          </p:nvSpPr>
          <p:spPr>
            <a:xfrm>
              <a:off x="6261663" y="2676804"/>
              <a:ext cx="595073" cy="755686"/>
            </a:xfrm>
            <a:prstGeom prst="snip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E3B88C02-1EF6-0E4F-89FD-90EEA9C85A9D}"/>
                </a:ext>
              </a:extLst>
            </p:cNvPr>
            <p:cNvSpPr/>
            <p:nvPr/>
          </p:nvSpPr>
          <p:spPr>
            <a:xfrm>
              <a:off x="6125835" y="2794360"/>
              <a:ext cx="905319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b="1" dirty="0"/>
                <a:t>File:</a:t>
              </a:r>
            </a:p>
            <a:p>
              <a:pPr algn="ctr"/>
              <a:r>
                <a:rPr kumimoji="1" lang="en-US" altLang="zh-CN" sz="1500" dirty="0"/>
                <a:t>image</a:t>
              </a:r>
              <a:endParaRPr kumimoji="1" lang="zh-CN" altLang="en-US" sz="1500" dirty="0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E15CA490-42ED-544E-B9AA-04C2E490BA97}"/>
                </a:ext>
              </a:extLst>
            </p:cNvPr>
            <p:cNvSpPr/>
            <p:nvPr/>
          </p:nvSpPr>
          <p:spPr>
            <a:xfrm>
              <a:off x="6030246" y="2294861"/>
              <a:ext cx="1083951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 dirty="0">
                  <a:solidFill>
                    <a:srgbClr val="000000"/>
                  </a:solidFill>
                </a:rPr>
                <a:t>File server</a:t>
              </a:r>
              <a:endParaRPr lang="zh-CN" altLang="en-US" sz="1500" dirty="0"/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FF917105-67AA-AE4A-AA4E-7BFE799DEE4D}"/>
              </a:ext>
            </a:extLst>
          </p:cNvPr>
          <p:cNvGrpSpPr/>
          <p:nvPr/>
        </p:nvGrpSpPr>
        <p:grpSpPr>
          <a:xfrm>
            <a:off x="5364088" y="1683690"/>
            <a:ext cx="2662054" cy="1161563"/>
            <a:chOff x="5838980" y="4329138"/>
            <a:chExt cx="2662054" cy="1161563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7AD12A72-138F-DE4E-8699-E9D54301636B}"/>
                </a:ext>
              </a:extLst>
            </p:cNvPr>
            <p:cNvSpPr/>
            <p:nvPr/>
          </p:nvSpPr>
          <p:spPr>
            <a:xfrm>
              <a:off x="5838980" y="4329138"/>
              <a:ext cx="2662054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7" name="圆角矩形 6">
              <a:extLst>
                <a:ext uri="{FF2B5EF4-FFF2-40B4-BE49-F238E27FC236}">
                  <a16:creationId xmlns:a16="http://schemas.microsoft.com/office/drawing/2014/main" id="{6E532ED0-D960-E04A-814C-E6AFF2640FB2}"/>
                </a:ext>
              </a:extLst>
            </p:cNvPr>
            <p:cNvSpPr/>
            <p:nvPr/>
          </p:nvSpPr>
          <p:spPr>
            <a:xfrm>
              <a:off x="5968326" y="4422093"/>
              <a:ext cx="2447401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500" b="1" dirty="0">
                  <a:solidFill>
                    <a:schemeClr val="tx1"/>
                  </a:solidFill>
                </a:rPr>
                <a:t>Application</a:t>
              </a:r>
            </a:p>
            <a:p>
              <a:pPr algn="ctr"/>
              <a:r>
                <a:rPr kumimoji="1" lang="en-US" altLang="zh-CN" sz="1500" dirty="0">
                  <a:solidFill>
                    <a:schemeClr val="tx1"/>
                  </a:solidFill>
                </a:rPr>
                <a:t>generate the web page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68903C1-BF8B-0048-A5A2-D91CB8E993B1}"/>
                </a:ext>
              </a:extLst>
            </p:cNvPr>
            <p:cNvSpPr/>
            <p:nvPr/>
          </p:nvSpPr>
          <p:spPr>
            <a:xfrm>
              <a:off x="6285367" y="5167536"/>
              <a:ext cx="1717137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500" dirty="0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B105F89E-C78D-BF47-9575-80F6DE248CBF}"/>
              </a:ext>
            </a:extLst>
          </p:cNvPr>
          <p:cNvGrpSpPr/>
          <p:nvPr/>
        </p:nvGrpSpPr>
        <p:grpSpPr>
          <a:xfrm>
            <a:off x="7567699" y="3643259"/>
            <a:ext cx="1083951" cy="1234855"/>
            <a:chOff x="6030246" y="2294861"/>
            <a:chExt cx="1083951" cy="1234855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0B6A7D73-0D0F-4244-B856-A2E443334D7B}"/>
                </a:ext>
              </a:extLst>
            </p:cNvPr>
            <p:cNvSpPr/>
            <p:nvPr/>
          </p:nvSpPr>
          <p:spPr>
            <a:xfrm>
              <a:off x="6119563" y="2543953"/>
              <a:ext cx="905319" cy="98576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24" name="一个圆顶角并剪去另一个顶角的矩形 23">
              <a:extLst>
                <a:ext uri="{FF2B5EF4-FFF2-40B4-BE49-F238E27FC236}">
                  <a16:creationId xmlns:a16="http://schemas.microsoft.com/office/drawing/2014/main" id="{71443B1A-8F3D-3649-8523-ED7B54A45B8C}"/>
                </a:ext>
              </a:extLst>
            </p:cNvPr>
            <p:cNvSpPr/>
            <p:nvPr/>
          </p:nvSpPr>
          <p:spPr>
            <a:xfrm>
              <a:off x="6261663" y="2676804"/>
              <a:ext cx="595073" cy="755686"/>
            </a:xfrm>
            <a:prstGeom prst="snip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B60E032-0BE6-1842-BF10-4C278DA88801}"/>
                </a:ext>
              </a:extLst>
            </p:cNvPr>
            <p:cNvSpPr/>
            <p:nvPr/>
          </p:nvSpPr>
          <p:spPr>
            <a:xfrm>
              <a:off x="6125835" y="2794360"/>
              <a:ext cx="905319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b="1" dirty="0"/>
                <a:t>File:</a:t>
              </a:r>
            </a:p>
            <a:p>
              <a:pPr algn="ctr"/>
              <a:r>
                <a:rPr kumimoji="1" lang="en-US" altLang="zh-CN" sz="1500" dirty="0"/>
                <a:t>image</a:t>
              </a:r>
              <a:endParaRPr kumimoji="1" lang="zh-CN" altLang="en-US" sz="1500" dirty="0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B2FE9486-0D58-6C4C-B1B1-9E953565A14E}"/>
                </a:ext>
              </a:extLst>
            </p:cNvPr>
            <p:cNvSpPr/>
            <p:nvPr/>
          </p:nvSpPr>
          <p:spPr>
            <a:xfrm>
              <a:off x="6030246" y="2294861"/>
              <a:ext cx="1083951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 dirty="0">
                  <a:solidFill>
                    <a:srgbClr val="000000"/>
                  </a:solidFill>
                </a:rPr>
                <a:t>File server</a:t>
              </a:r>
              <a:endParaRPr lang="zh-CN" altLang="en-US" sz="1500" dirty="0"/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65A17743-4504-6C49-9CD6-7A8AB8F82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Challenge: consistency</a:t>
            </a:r>
            <a:endParaRPr kumimoji="1" lang="zh-CN" altLang="en-US" b="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BEE4265-3A3F-A043-933E-05D9490BD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418461" cy="4184760"/>
          </a:xfrm>
        </p:spPr>
        <p:txBody>
          <a:bodyPr/>
          <a:lstStyle/>
          <a:p>
            <a:r>
              <a:rPr kumimoji="1" lang="en-US" altLang="zh-CN" dirty="0"/>
              <a:t>Replication</a:t>
            </a:r>
          </a:p>
          <a:p>
            <a:pPr lvl="1"/>
            <a:r>
              <a:rPr kumimoji="1" lang="en-US" altLang="zh-CN" dirty="0"/>
              <a:t>replicas: identical multiple copies</a:t>
            </a:r>
          </a:p>
          <a:p>
            <a:r>
              <a:rPr kumimoji="1" lang="en-US" altLang="zh-CN" b="0" dirty="0"/>
              <a:t>Example: </a:t>
            </a:r>
            <a:r>
              <a:rPr kumimoji="1" lang="en-US" altLang="zh-CN" dirty="0"/>
              <a:t>replicated file servers</a:t>
            </a:r>
          </a:p>
          <a:p>
            <a:pPr lvl="1"/>
            <a:r>
              <a:rPr kumimoji="1" lang="en-US" altLang="zh-CN" dirty="0"/>
              <a:t>If one copy survives, the application is available</a:t>
            </a:r>
            <a:endParaRPr kumimoji="1" lang="zh-CN" altLang="en-US" dirty="0"/>
          </a:p>
          <a:p>
            <a:r>
              <a:rPr kumimoji="1" lang="en-US" altLang="zh-CN" dirty="0"/>
              <a:t>Challenge: consistency</a:t>
            </a:r>
          </a:p>
          <a:p>
            <a:pPr marL="342900" indent="-342900">
              <a:buAutoNum type="arabicPeriod"/>
            </a:pPr>
            <a:r>
              <a:rPr kumimoji="1" lang="en-US" altLang="zh-CN" b="0" dirty="0"/>
              <a:t>Application put file </a:t>
            </a:r>
            <a:r>
              <a:rPr kumimoji="1" lang="en-US" altLang="zh-CN" dirty="0">
                <a:solidFill>
                  <a:srgbClr val="FF7E79"/>
                </a:solidFill>
              </a:rPr>
              <a:t>A</a:t>
            </a:r>
            <a:r>
              <a:rPr kumimoji="1" lang="en-US" altLang="zh-CN" b="0" dirty="0"/>
              <a:t> to one server</a:t>
            </a:r>
          </a:p>
          <a:p>
            <a:pPr marL="342900" indent="-342900">
              <a:buAutoNum type="arabicPeriod"/>
            </a:pPr>
            <a:r>
              <a:rPr kumimoji="1" lang="en-US" altLang="zh-CN" b="0" dirty="0"/>
              <a:t>The server crashed</a:t>
            </a:r>
          </a:p>
          <a:p>
            <a:pPr marL="74250" lvl="1" indent="0">
              <a:buNone/>
            </a:pPr>
            <a:endParaRPr kumimoji="1" lang="zh-CN" altLang="en-US" dirty="0"/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675883D2-7F3F-B643-B623-0306B4C471D3}"/>
              </a:ext>
            </a:extLst>
          </p:cNvPr>
          <p:cNvGrpSpPr/>
          <p:nvPr/>
        </p:nvGrpSpPr>
        <p:grpSpPr>
          <a:xfrm>
            <a:off x="6209223" y="3643259"/>
            <a:ext cx="1083951" cy="1234855"/>
            <a:chOff x="6030246" y="2294861"/>
            <a:chExt cx="1083951" cy="1234855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BA8AD925-071A-6C46-A44D-29056F142D58}"/>
                </a:ext>
              </a:extLst>
            </p:cNvPr>
            <p:cNvSpPr/>
            <p:nvPr/>
          </p:nvSpPr>
          <p:spPr>
            <a:xfrm>
              <a:off x="6119563" y="2543953"/>
              <a:ext cx="905319" cy="98576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9" name="一个圆顶角并剪去另一个顶角的矩形 18">
              <a:extLst>
                <a:ext uri="{FF2B5EF4-FFF2-40B4-BE49-F238E27FC236}">
                  <a16:creationId xmlns:a16="http://schemas.microsoft.com/office/drawing/2014/main" id="{4B5583A0-4CBC-DF4D-9549-FE71733EBF0B}"/>
                </a:ext>
              </a:extLst>
            </p:cNvPr>
            <p:cNvSpPr/>
            <p:nvPr/>
          </p:nvSpPr>
          <p:spPr>
            <a:xfrm>
              <a:off x="6261663" y="2676804"/>
              <a:ext cx="595073" cy="755686"/>
            </a:xfrm>
            <a:prstGeom prst="snip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623BCE17-E0E0-C144-991A-81150B38425E}"/>
                </a:ext>
              </a:extLst>
            </p:cNvPr>
            <p:cNvSpPr/>
            <p:nvPr/>
          </p:nvSpPr>
          <p:spPr>
            <a:xfrm>
              <a:off x="6125835" y="2794360"/>
              <a:ext cx="905319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b="1" dirty="0"/>
                <a:t>File:</a:t>
              </a:r>
            </a:p>
            <a:p>
              <a:pPr algn="ctr"/>
              <a:r>
                <a:rPr kumimoji="1" lang="en-US" altLang="zh-CN" sz="1500" dirty="0"/>
                <a:t>image</a:t>
              </a:r>
              <a:endParaRPr kumimoji="1" lang="zh-CN" altLang="en-US" sz="1500" dirty="0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EE48D27E-9349-C94D-82EF-BBCB0F1D0C86}"/>
                </a:ext>
              </a:extLst>
            </p:cNvPr>
            <p:cNvSpPr/>
            <p:nvPr/>
          </p:nvSpPr>
          <p:spPr>
            <a:xfrm>
              <a:off x="6030246" y="2294861"/>
              <a:ext cx="1083951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 dirty="0">
                  <a:solidFill>
                    <a:srgbClr val="000000"/>
                  </a:solidFill>
                </a:rPr>
                <a:t>File server</a:t>
              </a:r>
              <a:endParaRPr lang="zh-CN" altLang="en-US" sz="1500" dirty="0"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F32F55F2-0C7D-6A4A-B52F-0B5286AE4655}"/>
              </a:ext>
            </a:extLst>
          </p:cNvPr>
          <p:cNvGrpSpPr/>
          <p:nvPr/>
        </p:nvGrpSpPr>
        <p:grpSpPr>
          <a:xfrm>
            <a:off x="5254364" y="3463157"/>
            <a:ext cx="312906" cy="369332"/>
            <a:chOff x="4946615" y="1246864"/>
            <a:chExt cx="312906" cy="369332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BB415170-9C9F-3349-8656-9BED6EB0D361}"/>
                </a:ext>
              </a:extLst>
            </p:cNvPr>
            <p:cNvSpPr/>
            <p:nvPr/>
          </p:nvSpPr>
          <p:spPr>
            <a:xfrm>
              <a:off x="4960968" y="1273324"/>
              <a:ext cx="288000" cy="288032"/>
            </a:xfrm>
            <a:prstGeom prst="ellipse">
              <a:avLst/>
            </a:prstGeom>
            <a:solidFill>
              <a:srgbClr val="C00000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389D56DE-2A38-1242-8932-64C562230197}"/>
                </a:ext>
              </a:extLst>
            </p:cNvPr>
            <p:cNvSpPr txBox="1"/>
            <p:nvPr/>
          </p:nvSpPr>
          <p:spPr>
            <a:xfrm>
              <a:off x="4946615" y="1246864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22169C74-EED7-AA49-B1E3-6F0289F49875}"/>
              </a:ext>
            </a:extLst>
          </p:cNvPr>
          <p:cNvGrpSpPr/>
          <p:nvPr/>
        </p:nvGrpSpPr>
        <p:grpSpPr>
          <a:xfrm>
            <a:off x="5599802" y="2960435"/>
            <a:ext cx="2341033" cy="549539"/>
            <a:chOff x="6020854" y="1449708"/>
            <a:chExt cx="2341033" cy="549539"/>
          </a:xfrm>
        </p:grpSpPr>
        <p:sp>
          <p:nvSpPr>
            <p:cNvPr id="15" name="云形 14">
              <a:extLst>
                <a:ext uri="{FF2B5EF4-FFF2-40B4-BE49-F238E27FC236}">
                  <a16:creationId xmlns:a16="http://schemas.microsoft.com/office/drawing/2014/main" id="{B6AC4A09-5C5D-9C48-8BED-A3808B429D33}"/>
                </a:ext>
              </a:extLst>
            </p:cNvPr>
            <p:cNvSpPr/>
            <p:nvPr/>
          </p:nvSpPr>
          <p:spPr>
            <a:xfrm>
              <a:off x="6020854" y="1449708"/>
              <a:ext cx="2341033" cy="549539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4545DF03-48B1-4A4C-863B-464AD537EFC0}"/>
                </a:ext>
              </a:extLst>
            </p:cNvPr>
            <p:cNvSpPr/>
            <p:nvPr/>
          </p:nvSpPr>
          <p:spPr>
            <a:xfrm>
              <a:off x="6056757" y="1551688"/>
              <a:ext cx="2225190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dirty="0">
                  <a:solidFill>
                    <a:srgbClr val="000000"/>
                  </a:solidFill>
                </a:rPr>
                <a:t>Local area network</a:t>
              </a:r>
              <a:endParaRPr lang="zh-CN" altLang="en-US" sz="1500" dirty="0"/>
            </a:p>
          </p:txBody>
        </p:sp>
      </p:grpSp>
      <p:pic>
        <p:nvPicPr>
          <p:cNvPr id="32" name="图片 31">
            <a:extLst>
              <a:ext uri="{FF2B5EF4-FFF2-40B4-BE49-F238E27FC236}">
                <a16:creationId xmlns:a16="http://schemas.microsoft.com/office/drawing/2014/main" id="{B21AD382-1A56-6145-92D0-6D4B8DDB719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1557" y="4005872"/>
            <a:ext cx="187674" cy="187674"/>
          </a:xfrm>
          <a:prstGeom prst="rect">
            <a:avLst/>
          </a:prstGeom>
        </p:spPr>
      </p:pic>
      <p:sp>
        <p:nvSpPr>
          <p:cNvPr id="33" name="矩形 32">
            <a:extLst>
              <a:ext uri="{FF2B5EF4-FFF2-40B4-BE49-F238E27FC236}">
                <a16:creationId xmlns:a16="http://schemas.microsoft.com/office/drawing/2014/main" id="{E2BAEE3F-6767-0544-9873-820BDF5F86D0}"/>
              </a:ext>
            </a:extLst>
          </p:cNvPr>
          <p:cNvSpPr/>
          <p:nvPr/>
        </p:nvSpPr>
        <p:spPr>
          <a:xfrm rot="3600000">
            <a:off x="4832633" y="4274418"/>
            <a:ext cx="1156368" cy="106478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8169B761-A1FB-4E4A-B776-D92C50482E28}"/>
              </a:ext>
            </a:extLst>
          </p:cNvPr>
          <p:cNvSpPr/>
          <p:nvPr/>
        </p:nvSpPr>
        <p:spPr>
          <a:xfrm rot="18000000">
            <a:off x="4848956" y="4288235"/>
            <a:ext cx="1156368" cy="106478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21562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>
            <a:extLst>
              <a:ext uri="{FF2B5EF4-FFF2-40B4-BE49-F238E27FC236}">
                <a16:creationId xmlns:a16="http://schemas.microsoft.com/office/drawing/2014/main" id="{B105F89E-C78D-BF47-9575-80F6DE248CBF}"/>
              </a:ext>
            </a:extLst>
          </p:cNvPr>
          <p:cNvGrpSpPr/>
          <p:nvPr/>
        </p:nvGrpSpPr>
        <p:grpSpPr>
          <a:xfrm>
            <a:off x="7567699" y="3643259"/>
            <a:ext cx="1083951" cy="1234855"/>
            <a:chOff x="6030246" y="2294861"/>
            <a:chExt cx="1083951" cy="1234855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0B6A7D73-0D0F-4244-B856-A2E443334D7B}"/>
                </a:ext>
              </a:extLst>
            </p:cNvPr>
            <p:cNvSpPr/>
            <p:nvPr/>
          </p:nvSpPr>
          <p:spPr>
            <a:xfrm>
              <a:off x="6119563" y="2543953"/>
              <a:ext cx="905319" cy="98576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24" name="一个圆顶角并剪去另一个顶角的矩形 23">
              <a:extLst>
                <a:ext uri="{FF2B5EF4-FFF2-40B4-BE49-F238E27FC236}">
                  <a16:creationId xmlns:a16="http://schemas.microsoft.com/office/drawing/2014/main" id="{71443B1A-8F3D-3649-8523-ED7B54A45B8C}"/>
                </a:ext>
              </a:extLst>
            </p:cNvPr>
            <p:cNvSpPr/>
            <p:nvPr/>
          </p:nvSpPr>
          <p:spPr>
            <a:xfrm>
              <a:off x="6261663" y="2676804"/>
              <a:ext cx="595073" cy="755686"/>
            </a:xfrm>
            <a:prstGeom prst="snip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B60E032-0BE6-1842-BF10-4C278DA88801}"/>
                </a:ext>
              </a:extLst>
            </p:cNvPr>
            <p:cNvSpPr/>
            <p:nvPr/>
          </p:nvSpPr>
          <p:spPr>
            <a:xfrm>
              <a:off x="6125835" y="2794360"/>
              <a:ext cx="905319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b="1" dirty="0"/>
                <a:t>File:</a:t>
              </a:r>
            </a:p>
            <a:p>
              <a:pPr algn="ctr"/>
              <a:r>
                <a:rPr kumimoji="1" lang="en-US" altLang="zh-CN" sz="1500" dirty="0"/>
                <a:t>image</a:t>
              </a:r>
              <a:endParaRPr kumimoji="1" lang="zh-CN" altLang="en-US" sz="1500" dirty="0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B2FE9486-0D58-6C4C-B1B1-9E953565A14E}"/>
                </a:ext>
              </a:extLst>
            </p:cNvPr>
            <p:cNvSpPr/>
            <p:nvPr/>
          </p:nvSpPr>
          <p:spPr>
            <a:xfrm>
              <a:off x="6030246" y="2294861"/>
              <a:ext cx="1083951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 dirty="0">
                  <a:solidFill>
                    <a:srgbClr val="000000"/>
                  </a:solidFill>
                </a:rPr>
                <a:t>File server</a:t>
              </a:r>
              <a:endParaRPr lang="zh-CN" altLang="en-US" sz="1500" dirty="0"/>
            </a:p>
          </p:txBody>
        </p:sp>
      </p:grpSp>
      <p:sp>
        <p:nvSpPr>
          <p:cNvPr id="29" name="任意形状 28">
            <a:extLst>
              <a:ext uri="{FF2B5EF4-FFF2-40B4-BE49-F238E27FC236}">
                <a16:creationId xmlns:a16="http://schemas.microsoft.com/office/drawing/2014/main" id="{C12B995F-1D70-434C-8EF7-DBC72BA41439}"/>
              </a:ext>
            </a:extLst>
          </p:cNvPr>
          <p:cNvSpPr/>
          <p:nvPr/>
        </p:nvSpPr>
        <p:spPr>
          <a:xfrm>
            <a:off x="7205080" y="2798956"/>
            <a:ext cx="1375894" cy="903249"/>
          </a:xfrm>
          <a:custGeom>
            <a:avLst/>
            <a:gdLst>
              <a:gd name="connsiteX0" fmla="*/ 98969 w 1375894"/>
              <a:gd name="connsiteY0" fmla="*/ 0 h 903249"/>
              <a:gd name="connsiteX1" fmla="*/ 121271 w 1375894"/>
              <a:gd name="connsiteY1" fmla="*/ 501805 h 903249"/>
              <a:gd name="connsiteX2" fmla="*/ 1303300 w 1375894"/>
              <a:gd name="connsiteY2" fmla="*/ 646771 h 903249"/>
              <a:gd name="connsiteX3" fmla="*/ 1147183 w 1375894"/>
              <a:gd name="connsiteY3" fmla="*/ 903249 h 903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75894" h="903249">
                <a:moveTo>
                  <a:pt x="98969" y="0"/>
                </a:moveTo>
                <a:cubicBezTo>
                  <a:pt x="9759" y="197005"/>
                  <a:pt x="-79451" y="394010"/>
                  <a:pt x="121271" y="501805"/>
                </a:cubicBezTo>
                <a:cubicBezTo>
                  <a:pt x="321993" y="609600"/>
                  <a:pt x="1132315" y="579864"/>
                  <a:pt x="1303300" y="646771"/>
                </a:cubicBezTo>
                <a:cubicBezTo>
                  <a:pt x="1474285" y="713678"/>
                  <a:pt x="1310734" y="808463"/>
                  <a:pt x="1147183" y="90324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A6BAFAE3-D1F4-4E48-8581-822A4974748B}"/>
              </a:ext>
            </a:extLst>
          </p:cNvPr>
          <p:cNvGrpSpPr/>
          <p:nvPr/>
        </p:nvGrpSpPr>
        <p:grpSpPr>
          <a:xfrm>
            <a:off x="4871651" y="3643259"/>
            <a:ext cx="1083951" cy="1234855"/>
            <a:chOff x="6030246" y="2294861"/>
            <a:chExt cx="1083951" cy="1234855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237F84F0-55E5-2A44-81FC-478A3BEF4E96}"/>
                </a:ext>
              </a:extLst>
            </p:cNvPr>
            <p:cNvSpPr/>
            <p:nvPr/>
          </p:nvSpPr>
          <p:spPr>
            <a:xfrm>
              <a:off x="6119563" y="2543953"/>
              <a:ext cx="905319" cy="98576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1" name="一个圆顶角并剪去另一个顶角的矩形 10">
              <a:extLst>
                <a:ext uri="{FF2B5EF4-FFF2-40B4-BE49-F238E27FC236}">
                  <a16:creationId xmlns:a16="http://schemas.microsoft.com/office/drawing/2014/main" id="{5E4B8FF8-19EB-9C40-8F50-3E678D7B49AE}"/>
                </a:ext>
              </a:extLst>
            </p:cNvPr>
            <p:cNvSpPr/>
            <p:nvPr/>
          </p:nvSpPr>
          <p:spPr>
            <a:xfrm>
              <a:off x="6261663" y="2676804"/>
              <a:ext cx="595073" cy="755686"/>
            </a:xfrm>
            <a:prstGeom prst="snip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E3B88C02-1EF6-0E4F-89FD-90EEA9C85A9D}"/>
                </a:ext>
              </a:extLst>
            </p:cNvPr>
            <p:cNvSpPr/>
            <p:nvPr/>
          </p:nvSpPr>
          <p:spPr>
            <a:xfrm>
              <a:off x="6125835" y="2794360"/>
              <a:ext cx="905319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b="1" dirty="0"/>
                <a:t>File:</a:t>
              </a:r>
            </a:p>
            <a:p>
              <a:pPr algn="ctr"/>
              <a:r>
                <a:rPr kumimoji="1" lang="en-US" altLang="zh-CN" sz="1500" dirty="0"/>
                <a:t>image</a:t>
              </a:r>
              <a:endParaRPr kumimoji="1" lang="zh-CN" altLang="en-US" sz="1500" dirty="0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E15CA490-42ED-544E-B9AA-04C2E490BA97}"/>
                </a:ext>
              </a:extLst>
            </p:cNvPr>
            <p:cNvSpPr/>
            <p:nvPr/>
          </p:nvSpPr>
          <p:spPr>
            <a:xfrm>
              <a:off x="6030246" y="2294861"/>
              <a:ext cx="1083951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 dirty="0">
                  <a:solidFill>
                    <a:srgbClr val="000000"/>
                  </a:solidFill>
                </a:rPr>
                <a:t>File server</a:t>
              </a:r>
              <a:endParaRPr lang="zh-CN" altLang="en-US" sz="1500" dirty="0"/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FF917105-67AA-AE4A-AA4E-7BFE799DEE4D}"/>
              </a:ext>
            </a:extLst>
          </p:cNvPr>
          <p:cNvGrpSpPr/>
          <p:nvPr/>
        </p:nvGrpSpPr>
        <p:grpSpPr>
          <a:xfrm>
            <a:off x="5364088" y="1683690"/>
            <a:ext cx="2662054" cy="1161563"/>
            <a:chOff x="5838980" y="4329138"/>
            <a:chExt cx="2662054" cy="1161563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7AD12A72-138F-DE4E-8699-E9D54301636B}"/>
                </a:ext>
              </a:extLst>
            </p:cNvPr>
            <p:cNvSpPr/>
            <p:nvPr/>
          </p:nvSpPr>
          <p:spPr>
            <a:xfrm>
              <a:off x="5838980" y="4329138"/>
              <a:ext cx="2662054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7" name="圆角矩形 6">
              <a:extLst>
                <a:ext uri="{FF2B5EF4-FFF2-40B4-BE49-F238E27FC236}">
                  <a16:creationId xmlns:a16="http://schemas.microsoft.com/office/drawing/2014/main" id="{6E532ED0-D960-E04A-814C-E6AFF2640FB2}"/>
                </a:ext>
              </a:extLst>
            </p:cNvPr>
            <p:cNvSpPr/>
            <p:nvPr/>
          </p:nvSpPr>
          <p:spPr>
            <a:xfrm>
              <a:off x="5968326" y="4422093"/>
              <a:ext cx="2447401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500" b="1" dirty="0">
                  <a:solidFill>
                    <a:schemeClr val="tx1"/>
                  </a:solidFill>
                </a:rPr>
                <a:t>Application</a:t>
              </a:r>
            </a:p>
            <a:p>
              <a:pPr algn="ctr"/>
              <a:r>
                <a:rPr kumimoji="1" lang="en-US" altLang="zh-CN" sz="1500" dirty="0">
                  <a:solidFill>
                    <a:schemeClr val="tx1"/>
                  </a:solidFill>
                </a:rPr>
                <a:t>generate the web page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68903C1-BF8B-0048-A5A2-D91CB8E993B1}"/>
                </a:ext>
              </a:extLst>
            </p:cNvPr>
            <p:cNvSpPr/>
            <p:nvPr/>
          </p:nvSpPr>
          <p:spPr>
            <a:xfrm>
              <a:off x="6285367" y="5167536"/>
              <a:ext cx="1717137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500" dirty="0"/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65A17743-4504-6C49-9CD6-7A8AB8F82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Challenge: consistency</a:t>
            </a:r>
            <a:endParaRPr kumimoji="1" lang="zh-CN" altLang="en-US" b="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BEE4265-3A3F-A043-933E-05D9490BD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418461" cy="4184760"/>
          </a:xfrm>
        </p:spPr>
        <p:txBody>
          <a:bodyPr/>
          <a:lstStyle/>
          <a:p>
            <a:r>
              <a:rPr kumimoji="1" lang="en-US" altLang="zh-CN" dirty="0"/>
              <a:t>Replication</a:t>
            </a:r>
          </a:p>
          <a:p>
            <a:pPr lvl="1"/>
            <a:r>
              <a:rPr kumimoji="1" lang="en-US" altLang="zh-CN" dirty="0"/>
              <a:t>replicas: identical multiple copies</a:t>
            </a:r>
          </a:p>
          <a:p>
            <a:r>
              <a:rPr kumimoji="1" lang="en-US" altLang="zh-CN" b="0" dirty="0"/>
              <a:t>Example: </a:t>
            </a:r>
            <a:r>
              <a:rPr kumimoji="1" lang="en-US" altLang="zh-CN" dirty="0"/>
              <a:t>replicated file servers</a:t>
            </a:r>
          </a:p>
          <a:p>
            <a:pPr lvl="1"/>
            <a:r>
              <a:rPr kumimoji="1" lang="en-US" altLang="zh-CN" dirty="0"/>
              <a:t>If one copy survives, the application is available</a:t>
            </a:r>
            <a:endParaRPr kumimoji="1" lang="zh-CN" altLang="en-US" dirty="0"/>
          </a:p>
          <a:p>
            <a:pPr marL="342900" indent="-342900">
              <a:buAutoNum type="arabicPeriod"/>
            </a:pPr>
            <a:r>
              <a:rPr kumimoji="1" lang="en-US" altLang="zh-CN" b="0" dirty="0"/>
              <a:t>Application put file </a:t>
            </a:r>
            <a:r>
              <a:rPr kumimoji="1" lang="en-US" altLang="zh-CN" dirty="0">
                <a:solidFill>
                  <a:srgbClr val="FF7E79"/>
                </a:solidFill>
              </a:rPr>
              <a:t>A</a:t>
            </a:r>
            <a:r>
              <a:rPr kumimoji="1" lang="en-US" altLang="zh-CN" b="0" dirty="0"/>
              <a:t> to one server</a:t>
            </a:r>
          </a:p>
          <a:p>
            <a:pPr marL="342900" indent="-342900">
              <a:buAutoNum type="arabicPeriod"/>
            </a:pPr>
            <a:r>
              <a:rPr kumimoji="1" lang="en-US" altLang="zh-CN" b="0" dirty="0"/>
              <a:t>The server crashed</a:t>
            </a:r>
          </a:p>
          <a:p>
            <a:pPr marL="342900" indent="-342900">
              <a:buAutoNum type="arabicPeriod"/>
            </a:pPr>
            <a:r>
              <a:rPr kumimoji="1" lang="en-US" altLang="zh-CN" b="0" dirty="0"/>
              <a:t>What happens when read </a:t>
            </a:r>
            <a:r>
              <a:rPr kumimoji="1" lang="en-US" altLang="zh-CN" dirty="0">
                <a:solidFill>
                  <a:srgbClr val="FF7E79"/>
                </a:solidFill>
              </a:rPr>
              <a:t>A</a:t>
            </a:r>
            <a:r>
              <a:rPr kumimoji="1" lang="en-US" altLang="zh-CN" b="0" dirty="0"/>
              <a:t> again?</a:t>
            </a:r>
          </a:p>
          <a:p>
            <a:pPr marL="74250" lvl="1" indent="0">
              <a:buNone/>
            </a:pPr>
            <a:endParaRPr kumimoji="1" lang="zh-CN" altLang="en-US" dirty="0"/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675883D2-7F3F-B643-B623-0306B4C471D3}"/>
              </a:ext>
            </a:extLst>
          </p:cNvPr>
          <p:cNvGrpSpPr/>
          <p:nvPr/>
        </p:nvGrpSpPr>
        <p:grpSpPr>
          <a:xfrm>
            <a:off x="6209223" y="3643259"/>
            <a:ext cx="1083951" cy="1234855"/>
            <a:chOff x="6030246" y="2294861"/>
            <a:chExt cx="1083951" cy="1234855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BA8AD925-071A-6C46-A44D-29056F142D58}"/>
                </a:ext>
              </a:extLst>
            </p:cNvPr>
            <p:cNvSpPr/>
            <p:nvPr/>
          </p:nvSpPr>
          <p:spPr>
            <a:xfrm>
              <a:off x="6119563" y="2543953"/>
              <a:ext cx="905319" cy="98576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9" name="一个圆顶角并剪去另一个顶角的矩形 18">
              <a:extLst>
                <a:ext uri="{FF2B5EF4-FFF2-40B4-BE49-F238E27FC236}">
                  <a16:creationId xmlns:a16="http://schemas.microsoft.com/office/drawing/2014/main" id="{4B5583A0-4CBC-DF4D-9549-FE71733EBF0B}"/>
                </a:ext>
              </a:extLst>
            </p:cNvPr>
            <p:cNvSpPr/>
            <p:nvPr/>
          </p:nvSpPr>
          <p:spPr>
            <a:xfrm>
              <a:off x="6261663" y="2676804"/>
              <a:ext cx="595073" cy="755686"/>
            </a:xfrm>
            <a:prstGeom prst="snip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623BCE17-E0E0-C144-991A-81150B38425E}"/>
                </a:ext>
              </a:extLst>
            </p:cNvPr>
            <p:cNvSpPr/>
            <p:nvPr/>
          </p:nvSpPr>
          <p:spPr>
            <a:xfrm>
              <a:off x="6125835" y="2794360"/>
              <a:ext cx="905319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b="1" dirty="0"/>
                <a:t>File:</a:t>
              </a:r>
            </a:p>
            <a:p>
              <a:pPr algn="ctr"/>
              <a:r>
                <a:rPr kumimoji="1" lang="en-US" altLang="zh-CN" sz="1500" dirty="0"/>
                <a:t>image</a:t>
              </a:r>
              <a:endParaRPr kumimoji="1" lang="zh-CN" altLang="en-US" sz="1500" dirty="0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EE48D27E-9349-C94D-82EF-BBCB0F1D0C86}"/>
                </a:ext>
              </a:extLst>
            </p:cNvPr>
            <p:cNvSpPr/>
            <p:nvPr/>
          </p:nvSpPr>
          <p:spPr>
            <a:xfrm>
              <a:off x="6030246" y="2294861"/>
              <a:ext cx="1083951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 dirty="0">
                  <a:solidFill>
                    <a:srgbClr val="000000"/>
                  </a:solidFill>
                </a:rPr>
                <a:t>File server</a:t>
              </a:r>
              <a:endParaRPr lang="zh-CN" altLang="en-US" sz="1500" dirty="0"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F32F55F2-0C7D-6A4A-B52F-0B5286AE4655}"/>
              </a:ext>
            </a:extLst>
          </p:cNvPr>
          <p:cNvGrpSpPr/>
          <p:nvPr/>
        </p:nvGrpSpPr>
        <p:grpSpPr>
          <a:xfrm>
            <a:off x="8026142" y="3243786"/>
            <a:ext cx="312906" cy="369332"/>
            <a:chOff x="4946615" y="1246864"/>
            <a:chExt cx="312906" cy="369332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BB415170-9C9F-3349-8656-9BED6EB0D361}"/>
                </a:ext>
              </a:extLst>
            </p:cNvPr>
            <p:cNvSpPr/>
            <p:nvPr/>
          </p:nvSpPr>
          <p:spPr>
            <a:xfrm>
              <a:off x="4960968" y="1273324"/>
              <a:ext cx="288000" cy="288032"/>
            </a:xfrm>
            <a:prstGeom prst="ellipse">
              <a:avLst/>
            </a:prstGeom>
            <a:solidFill>
              <a:srgbClr val="C00000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389D56DE-2A38-1242-8932-64C562230197}"/>
                </a:ext>
              </a:extLst>
            </p:cNvPr>
            <p:cNvSpPr txBox="1"/>
            <p:nvPr/>
          </p:nvSpPr>
          <p:spPr>
            <a:xfrm>
              <a:off x="4946615" y="1246864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22169C74-EED7-AA49-B1E3-6F0289F49875}"/>
              </a:ext>
            </a:extLst>
          </p:cNvPr>
          <p:cNvGrpSpPr/>
          <p:nvPr/>
        </p:nvGrpSpPr>
        <p:grpSpPr>
          <a:xfrm>
            <a:off x="5599802" y="2960435"/>
            <a:ext cx="2341033" cy="549539"/>
            <a:chOff x="6020854" y="1449708"/>
            <a:chExt cx="2341033" cy="549539"/>
          </a:xfrm>
        </p:grpSpPr>
        <p:sp>
          <p:nvSpPr>
            <p:cNvPr id="15" name="云形 14">
              <a:extLst>
                <a:ext uri="{FF2B5EF4-FFF2-40B4-BE49-F238E27FC236}">
                  <a16:creationId xmlns:a16="http://schemas.microsoft.com/office/drawing/2014/main" id="{B6AC4A09-5C5D-9C48-8BED-A3808B429D33}"/>
                </a:ext>
              </a:extLst>
            </p:cNvPr>
            <p:cNvSpPr/>
            <p:nvPr/>
          </p:nvSpPr>
          <p:spPr>
            <a:xfrm>
              <a:off x="6020854" y="1449708"/>
              <a:ext cx="2341033" cy="549539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4545DF03-48B1-4A4C-863B-464AD537EFC0}"/>
                </a:ext>
              </a:extLst>
            </p:cNvPr>
            <p:cNvSpPr/>
            <p:nvPr/>
          </p:nvSpPr>
          <p:spPr>
            <a:xfrm>
              <a:off x="6056757" y="1551688"/>
              <a:ext cx="2225190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dirty="0">
                  <a:solidFill>
                    <a:srgbClr val="000000"/>
                  </a:solidFill>
                </a:rPr>
                <a:t>Local area network</a:t>
              </a:r>
              <a:endParaRPr lang="zh-CN" altLang="en-US" sz="1500" dirty="0"/>
            </a:p>
          </p:txBody>
        </p:sp>
      </p:grpSp>
      <p:sp>
        <p:nvSpPr>
          <p:cNvPr id="33" name="矩形 32">
            <a:extLst>
              <a:ext uri="{FF2B5EF4-FFF2-40B4-BE49-F238E27FC236}">
                <a16:creationId xmlns:a16="http://schemas.microsoft.com/office/drawing/2014/main" id="{E2BAEE3F-6767-0544-9873-820BDF5F86D0}"/>
              </a:ext>
            </a:extLst>
          </p:cNvPr>
          <p:cNvSpPr/>
          <p:nvPr/>
        </p:nvSpPr>
        <p:spPr>
          <a:xfrm rot="3600000">
            <a:off x="4832633" y="4274418"/>
            <a:ext cx="1156368" cy="106478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8169B761-A1FB-4E4A-B776-D92C50482E28}"/>
              </a:ext>
            </a:extLst>
          </p:cNvPr>
          <p:cNvSpPr/>
          <p:nvPr/>
        </p:nvSpPr>
        <p:spPr>
          <a:xfrm rot="18000000">
            <a:off x="4848956" y="4288235"/>
            <a:ext cx="1156368" cy="106478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id="{C0C426E4-6AA9-7348-8568-E2E0F32AC95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3247" y="3537132"/>
            <a:ext cx="553999" cy="55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5805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5F352D-2591-D841-A4F8-715D57A98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Achieving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high availability: </a:t>
            </a:r>
            <a:r>
              <a:rPr kumimoji="1" lang="en-US" altLang="zh-CN" b="0" dirty="0"/>
              <a:t>handling failures</a:t>
            </a:r>
            <a:r>
              <a:rPr kumimoji="1" lang="zh-CN" altLang="en-US" b="0" dirty="0"/>
              <a:t>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909E0DD-4060-A841-BCB9-77F2F5EDDE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Replication</a:t>
            </a:r>
          </a:p>
          <a:p>
            <a:pPr lvl="1"/>
            <a:r>
              <a:rPr kumimoji="1" lang="en-US" altLang="zh-CN" dirty="0"/>
              <a:t>replicas: identical multiple copies</a:t>
            </a:r>
          </a:p>
          <a:p>
            <a:r>
              <a:rPr kumimoji="1" lang="en-US" altLang="zh-CN" dirty="0"/>
              <a:t>Techniques to cope ensure consistency under replication:</a:t>
            </a:r>
          </a:p>
          <a:p>
            <a:pPr lvl="1"/>
            <a:r>
              <a:rPr kumimoji="1" lang="en-US" altLang="zh-CN" dirty="0"/>
              <a:t>Primary-backup replication</a:t>
            </a:r>
          </a:p>
          <a:p>
            <a:pPr lvl="1"/>
            <a:r>
              <a:rPr kumimoji="1" lang="en-US" altLang="zh-CN" dirty="0"/>
              <a:t>Replicated state machine</a:t>
            </a:r>
          </a:p>
          <a:p>
            <a:pPr lvl="1"/>
            <a:r>
              <a:rPr kumimoji="1" lang="en-US" altLang="zh-CN" dirty="0"/>
              <a:t>…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5E15EB8-F701-B448-AFE5-A8D5AA7A5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  <p:pic>
        <p:nvPicPr>
          <p:cNvPr id="5" name="Picture 2" descr="一把筷子折不断，很好的体现了团队合作的力量。">
            <a:extLst>
              <a:ext uri="{FF2B5EF4-FFF2-40B4-BE49-F238E27FC236}">
                <a16:creationId xmlns:a16="http://schemas.microsoft.com/office/drawing/2014/main" id="{E61BAAB6-C72A-4146-91B1-F87D9CD110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3620671"/>
            <a:ext cx="4291219" cy="1980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39016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56E42D-4E10-D941-B99F-F093CDA6C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Achieving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high availability: </a:t>
            </a:r>
            <a:r>
              <a:rPr kumimoji="1" lang="en-US" altLang="zh-CN" b="0" dirty="0"/>
              <a:t>handling failures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via retry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211BE2E-F5EF-8947-806B-CCE296A0E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04456"/>
          </a:xfrm>
        </p:spPr>
        <p:txBody>
          <a:bodyPr/>
          <a:lstStyle/>
          <a:p>
            <a:r>
              <a:rPr kumimoji="1" lang="en-US" altLang="zh-CN" dirty="0"/>
              <a:t>Restart </a:t>
            </a:r>
            <a:r>
              <a:rPr kumimoji="1" lang="en-US" altLang="zh-CN" b="0" dirty="0"/>
              <a:t>or </a:t>
            </a:r>
            <a:r>
              <a:rPr kumimoji="1" lang="en-US" altLang="zh-CN" dirty="0"/>
              <a:t>reconstruct</a:t>
            </a:r>
          </a:p>
          <a:p>
            <a:pPr lvl="1"/>
            <a:r>
              <a:rPr lang="en-US" altLang="zh-CN" dirty="0"/>
              <a:t>Monitoring</a:t>
            </a:r>
            <a:r>
              <a:rPr lang="en" altLang="zh-CN" dirty="0"/>
              <a:t> and catching errors</a:t>
            </a:r>
          </a:p>
          <a:p>
            <a:pPr lvl="1"/>
            <a:r>
              <a:rPr kumimoji="1" lang="en-US" altLang="zh-CN" dirty="0"/>
              <a:t>Re</a:t>
            </a:r>
            <a:r>
              <a:rPr kumimoji="1" lang="en" altLang="zh-CN" dirty="0"/>
              <a:t>start or reconstruct the system (sub-system)</a:t>
            </a:r>
          </a:p>
          <a:p>
            <a:pPr lvl="1"/>
            <a:r>
              <a:rPr kumimoji="1" lang="en-US" altLang="zh-CN" dirty="0"/>
              <a:t>E</a:t>
            </a:r>
            <a:r>
              <a:rPr kumimoji="1" lang="en" altLang="zh-CN" dirty="0"/>
              <a:t>.g., restart the stateless application server is ok</a:t>
            </a:r>
          </a:p>
          <a:p>
            <a:r>
              <a:rPr kumimoji="1" lang="en" altLang="zh-CN" dirty="0"/>
              <a:t>What about consistency? Must made trade-off </a:t>
            </a:r>
          </a:p>
          <a:p>
            <a:pPr lvl="1"/>
            <a:r>
              <a:rPr kumimoji="1" lang="en-US" altLang="zh-CN" dirty="0"/>
              <a:t>Stateless</a:t>
            </a:r>
            <a:r>
              <a:rPr kumimoji="1" lang="en" altLang="zh-CN" dirty="0"/>
              <a:t> applications does not have consistency issue</a:t>
            </a:r>
          </a:p>
          <a:p>
            <a:pPr lvl="1"/>
            <a:r>
              <a:rPr kumimoji="1" lang="en-US" altLang="zh-CN" dirty="0"/>
              <a:t>Some</a:t>
            </a:r>
            <a:r>
              <a:rPr kumimoji="1" lang="en" altLang="zh-CN" dirty="0"/>
              <a:t> applications, like </a:t>
            </a:r>
            <a:r>
              <a:rPr kumimoji="1" lang="en" altLang="zh-CN" b="1" dirty="0">
                <a:solidFill>
                  <a:srgbClr val="FF7E79"/>
                </a:solidFill>
              </a:rPr>
              <a:t>Google search</a:t>
            </a:r>
            <a:r>
              <a:rPr kumimoji="1" lang="en-US" altLang="zh-CN" dirty="0"/>
              <a:t>,</a:t>
            </a:r>
            <a:r>
              <a:rPr kumimoji="1" lang="zh-CN" altLang="en-US" dirty="0"/>
              <a:t> </a:t>
            </a:r>
            <a:r>
              <a:rPr kumimoji="1" lang="en" altLang="zh-CN" dirty="0"/>
              <a:t>can even tolerate </a:t>
            </a:r>
            <a:r>
              <a:rPr lang="en" altLang="zh-CN" dirty="0"/>
              <a:t>occasional inconsistency</a:t>
            </a:r>
          </a:p>
          <a:p>
            <a:pPr lvl="2"/>
            <a:r>
              <a:rPr kumimoji="1" lang="en-US" altLang="zh-CN" sz="1600" dirty="0"/>
              <a:t>Can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you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notice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the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inconsistency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of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search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results?</a:t>
            </a:r>
          </a:p>
          <a:p>
            <a:pPr lvl="1"/>
            <a:r>
              <a:rPr kumimoji="1" lang="en-US" altLang="zh-CN" dirty="0"/>
              <a:t>Question: can LLM serving be tolerated via retries? </a:t>
            </a:r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69AEB10-C000-0445-B72B-7E4CBD404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4737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内容占位符 2">
            <a:extLst>
              <a:ext uri="{FF2B5EF4-FFF2-40B4-BE49-F238E27FC236}">
                <a16:creationId xmlns:a16="http://schemas.microsoft.com/office/drawing/2014/main" id="{BC5548FD-FBC1-794B-BC40-ABF55E5C225E}"/>
              </a:ext>
            </a:extLst>
          </p:cNvPr>
          <p:cNvSpPr txBox="1">
            <a:spLocks/>
          </p:cNvSpPr>
          <p:nvPr/>
        </p:nvSpPr>
        <p:spPr>
          <a:xfrm>
            <a:off x="323528" y="2713484"/>
            <a:ext cx="8950795" cy="20048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0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600" b="1" dirty="0">
                <a:solidFill>
                  <a:schemeClr val="tx1"/>
                </a:solidFill>
              </a:rPr>
              <a:t>The </a:t>
            </a:r>
            <a:r>
              <a:rPr kumimoji="1" lang="en-US" altLang="zh-CN" sz="2600" b="1" dirty="0">
                <a:solidFill>
                  <a:srgbClr val="C00000"/>
                </a:solidFill>
              </a:rPr>
              <a:t>CAP</a:t>
            </a:r>
            <a:r>
              <a:rPr kumimoji="1" lang="en-US" altLang="zh-CN" sz="2600" b="1" dirty="0">
                <a:solidFill>
                  <a:schemeClr val="tx1"/>
                </a:solidFill>
              </a:rPr>
              <a:t> theorem </a:t>
            </a:r>
          </a:p>
          <a:p>
            <a:pPr marL="800100" lvl="1" indent="-342900">
              <a:buFontTx/>
              <a:buChar char="-"/>
            </a:pPr>
            <a:r>
              <a:rPr kumimoji="1" lang="en-US" altLang="zh-CN" sz="2400" b="1" dirty="0">
                <a:solidFill>
                  <a:srgbClr val="C00000"/>
                </a:solidFill>
              </a:rPr>
              <a:t>C</a:t>
            </a:r>
            <a:r>
              <a:rPr kumimoji="1" lang="en-US" altLang="zh-CN" sz="2400" dirty="0">
                <a:solidFill>
                  <a:schemeClr val="tx1"/>
                </a:solidFill>
              </a:rPr>
              <a:t>onsistency, </a:t>
            </a:r>
            <a:r>
              <a:rPr kumimoji="1" lang="en-US" altLang="zh-CN" sz="2400" b="1" dirty="0">
                <a:solidFill>
                  <a:srgbClr val="C00000"/>
                </a:solidFill>
              </a:rPr>
              <a:t>A</a:t>
            </a:r>
            <a:r>
              <a:rPr kumimoji="1" lang="en-US" altLang="zh-CN" sz="2400" dirty="0">
                <a:solidFill>
                  <a:schemeClr val="tx1"/>
                </a:solidFill>
              </a:rPr>
              <a:t>vailability &amp; </a:t>
            </a:r>
            <a:r>
              <a:rPr kumimoji="1" lang="en-US" altLang="zh-CN" sz="2400" b="1" dirty="0">
                <a:solidFill>
                  <a:srgbClr val="C00000"/>
                </a:solidFill>
              </a:rPr>
              <a:t>P</a:t>
            </a:r>
            <a:r>
              <a:rPr kumimoji="1" lang="en-US" altLang="zh-CN" sz="2400" dirty="0">
                <a:solidFill>
                  <a:schemeClr val="tx1"/>
                </a:solidFill>
              </a:rPr>
              <a:t>artition tolerance </a:t>
            </a:r>
          </a:p>
        </p:txBody>
      </p:sp>
    </p:spTree>
    <p:extLst>
      <p:ext uri="{BB962C8B-B14F-4D97-AF65-F5344CB8AC3E}">
        <p14:creationId xmlns:p14="http://schemas.microsoft.com/office/powerpoint/2010/main" val="39255647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215109-6865-7E4D-BFC6-A1D448323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CAP: </a:t>
            </a:r>
            <a:r>
              <a:rPr kumimoji="1" lang="en-US" altLang="zh-CN" b="0" dirty="0"/>
              <a:t>an example</a:t>
            </a:r>
            <a:endParaRPr kumimoji="1" lang="zh-CN" altLang="en-US" b="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81591B4-D2B7-6640-878D-5D31DAC51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752528"/>
          </a:xfrm>
        </p:spPr>
        <p:txBody>
          <a:bodyPr>
            <a:normAutofit/>
          </a:bodyPr>
          <a:lstStyle/>
          <a:p>
            <a:r>
              <a:rPr lang="en" altLang="zh-CN" dirty="0"/>
              <a:t>Amazon has two zones: US and Euro</a:t>
            </a:r>
          </a:p>
          <a:p>
            <a:pPr lvl="1"/>
            <a:r>
              <a:rPr lang="en" altLang="zh-CN" b="0" dirty="0"/>
              <a:t>All US users connect to the US zone</a:t>
            </a:r>
          </a:p>
          <a:p>
            <a:pPr lvl="1"/>
            <a:r>
              <a:rPr lang="en" altLang="zh-CN" b="0" dirty="0"/>
              <a:t>All Euro users connect to the Euro zone</a:t>
            </a:r>
          </a:p>
          <a:p>
            <a:r>
              <a:rPr lang="en" altLang="zh-CN" dirty="0"/>
              <a:t>Define Availability and Consistency</a:t>
            </a:r>
          </a:p>
          <a:p>
            <a:pPr lvl="1"/>
            <a:r>
              <a:rPr lang="en" altLang="zh-CN" b="1" dirty="0"/>
              <a:t>C</a:t>
            </a:r>
            <a:r>
              <a:rPr lang="en" altLang="zh-CN" b="0" dirty="0"/>
              <a:t>: all users see the actual number of items</a:t>
            </a:r>
          </a:p>
          <a:p>
            <a:pPr lvl="1">
              <a:spcAft>
                <a:spcPts val="600"/>
              </a:spcAft>
            </a:pPr>
            <a:r>
              <a:rPr lang="en" altLang="zh-CN" b="1" dirty="0"/>
              <a:t>Not-C</a:t>
            </a:r>
            <a:r>
              <a:rPr lang="en" altLang="zh-CN" b="0" dirty="0"/>
              <a:t>: users see 1 item left, but actually is 0</a:t>
            </a:r>
          </a:p>
          <a:p>
            <a:pPr lvl="1"/>
            <a:r>
              <a:rPr lang="en" altLang="zh-CN" b="1" dirty="0"/>
              <a:t>A</a:t>
            </a:r>
            <a:r>
              <a:rPr lang="en" altLang="zh-CN" b="0" dirty="0"/>
              <a:t>: all users can buy items at any time (if there are some)</a:t>
            </a:r>
          </a:p>
          <a:p>
            <a:pPr lvl="1"/>
            <a:r>
              <a:rPr lang="en" altLang="zh-CN" b="1" dirty="0"/>
              <a:t>Not-A</a:t>
            </a:r>
            <a:r>
              <a:rPr lang="en" altLang="zh-CN" b="0" dirty="0"/>
              <a:t>: users might get "cannot buy now, please wait and retry”</a:t>
            </a:r>
          </a:p>
          <a:p>
            <a:pPr lvl="1"/>
            <a:r>
              <a:rPr lang="en" altLang="zh-CN" b="1" dirty="0"/>
              <a:t>P</a:t>
            </a:r>
            <a:r>
              <a:rPr lang="en" altLang="zh-CN" dirty="0"/>
              <a:t>: the system can get A &amp; C even the only link between US and Euro is broken</a:t>
            </a:r>
          </a:p>
          <a:p>
            <a:pPr lvl="1"/>
            <a:r>
              <a:rPr lang="en" altLang="zh-CN" b="1" dirty="0"/>
              <a:t>Not-P</a:t>
            </a:r>
            <a:r>
              <a:rPr lang="en" altLang="zh-CN" b="0" dirty="0"/>
              <a:t>: otherwise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E1A6F6D-03D0-E748-B4C2-8D90FE66D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91156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E2AC1C-C5B0-8049-A0DC-F729EFDBD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The </a:t>
            </a:r>
            <a:r>
              <a:rPr kumimoji="1" lang="en-US" altLang="zh-CN" dirty="0">
                <a:solidFill>
                  <a:srgbClr val="C00000"/>
                </a:solidFill>
              </a:rPr>
              <a:t>CAP</a:t>
            </a:r>
            <a:r>
              <a:rPr kumimoji="1" lang="en-US" altLang="zh-CN" dirty="0">
                <a:solidFill>
                  <a:schemeClr val="tx1"/>
                </a:solidFill>
              </a:rPr>
              <a:t> theorem: </a:t>
            </a:r>
            <a:r>
              <a:rPr lang="en-US" altLang="zh-CN" dirty="0"/>
              <a:t>2 out of 3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6496037-1CF0-084C-99F9-1F2FE632A5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000" dirty="0"/>
              <a:t>It is impossible for a distributed computer system to simultaneously provide all three of the following guarantees</a:t>
            </a:r>
          </a:p>
          <a:p>
            <a:pPr lvl="1"/>
            <a:r>
              <a:rPr lang="en-US" altLang="zh-CN" b="1" dirty="0">
                <a:solidFill>
                  <a:srgbClr val="C00000"/>
                </a:solidFill>
              </a:rPr>
              <a:t>Consistency</a:t>
            </a:r>
            <a:r>
              <a:rPr lang="en-US" altLang="zh-CN" dirty="0"/>
              <a:t> (all nodes see the same data at the same time)</a:t>
            </a:r>
          </a:p>
          <a:p>
            <a:pPr lvl="1"/>
            <a:r>
              <a:rPr lang="en-US" altLang="zh-CN" b="1" dirty="0">
                <a:solidFill>
                  <a:srgbClr val="C00000"/>
                </a:solidFill>
              </a:rPr>
              <a:t>Availability</a:t>
            </a:r>
            <a:r>
              <a:rPr lang="en-US" altLang="zh-CN" dirty="0"/>
              <a:t> (a guarantee that every request receives a response about whether it succeeded or failed)</a:t>
            </a:r>
          </a:p>
          <a:p>
            <a:pPr lvl="1"/>
            <a:r>
              <a:rPr lang="en-US" altLang="zh-CN" b="1" dirty="0">
                <a:solidFill>
                  <a:srgbClr val="C00000"/>
                </a:solidFill>
              </a:rPr>
              <a:t>Partition tolerance </a:t>
            </a:r>
            <a:r>
              <a:rPr lang="en-US" altLang="zh-CN" dirty="0"/>
              <a:t>(the system continues to operate despite arbitrary message loss or failure of part of the system)</a:t>
            </a:r>
            <a:endParaRPr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285226D-5D9C-834E-8D6A-405E12D4E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FD9DB972-8A46-9643-812F-96FFE5EC3EA0}"/>
              </a:ext>
            </a:extLst>
          </p:cNvPr>
          <p:cNvSpPr/>
          <p:nvPr/>
        </p:nvSpPr>
        <p:spPr>
          <a:xfrm>
            <a:off x="288441" y="4225652"/>
            <a:ext cx="298376" cy="298376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0081586-272D-DE45-B6DF-0381F599454C}"/>
              </a:ext>
            </a:extLst>
          </p:cNvPr>
          <p:cNvSpPr/>
          <p:nvPr/>
        </p:nvSpPr>
        <p:spPr>
          <a:xfrm>
            <a:off x="251520" y="4216251"/>
            <a:ext cx="372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S</a:t>
            </a:r>
            <a:r>
              <a:rPr kumimoji="1" lang="en-US" altLang="zh-CN" sz="1400" baseline="-25000" dirty="0">
                <a:solidFill>
                  <a:schemeClr val="bg1"/>
                </a:solidFill>
              </a:rPr>
              <a:t>1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0F974F2A-04DC-CD49-A0AA-FE99AAECA0AC}"/>
              </a:ext>
            </a:extLst>
          </p:cNvPr>
          <p:cNvSpPr/>
          <p:nvPr/>
        </p:nvSpPr>
        <p:spPr>
          <a:xfrm>
            <a:off x="946857" y="4225652"/>
            <a:ext cx="298376" cy="298376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2A70B93-E89C-B947-BBBA-B88E98A370B7}"/>
              </a:ext>
            </a:extLst>
          </p:cNvPr>
          <p:cNvSpPr/>
          <p:nvPr/>
        </p:nvSpPr>
        <p:spPr>
          <a:xfrm>
            <a:off x="909936" y="4216251"/>
            <a:ext cx="372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S</a:t>
            </a:r>
            <a:r>
              <a:rPr kumimoji="1" lang="en-US" altLang="zh-CN" sz="1400" baseline="-25000" dirty="0">
                <a:solidFill>
                  <a:schemeClr val="bg1"/>
                </a:solidFill>
              </a:rPr>
              <a:t>2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19F8A2D9-7A8A-AE4D-8A03-4792268D74ED}"/>
              </a:ext>
            </a:extLst>
          </p:cNvPr>
          <p:cNvSpPr/>
          <p:nvPr/>
        </p:nvSpPr>
        <p:spPr>
          <a:xfrm>
            <a:off x="611560" y="4850247"/>
            <a:ext cx="298376" cy="29837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B0459C8-C53D-884E-8BBA-CDFF46E33B4E}"/>
              </a:ext>
            </a:extLst>
          </p:cNvPr>
          <p:cNvSpPr/>
          <p:nvPr/>
        </p:nvSpPr>
        <p:spPr>
          <a:xfrm>
            <a:off x="603492" y="4840846"/>
            <a:ext cx="3145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C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7403BE0E-566B-9F44-9F10-DA0BB4C1CB5B}"/>
              </a:ext>
            </a:extLst>
          </p:cNvPr>
          <p:cNvCxnSpPr>
            <a:stCxn id="6" idx="6"/>
            <a:endCxn id="8" idx="2"/>
          </p:cNvCxnSpPr>
          <p:nvPr/>
        </p:nvCxnSpPr>
        <p:spPr>
          <a:xfrm>
            <a:off x="586817" y="4374840"/>
            <a:ext cx="360040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2263C755-419E-424C-822A-42EDF229FC78}"/>
              </a:ext>
            </a:extLst>
          </p:cNvPr>
          <p:cNvCxnSpPr>
            <a:cxnSpLocks/>
            <a:stCxn id="6" idx="4"/>
            <a:endCxn id="10" idx="1"/>
          </p:cNvCxnSpPr>
          <p:nvPr/>
        </p:nvCxnSpPr>
        <p:spPr>
          <a:xfrm>
            <a:off x="437629" y="4524028"/>
            <a:ext cx="217627" cy="36991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DE817535-6B74-BE47-B3C6-94AB8E7BC269}"/>
              </a:ext>
            </a:extLst>
          </p:cNvPr>
          <p:cNvCxnSpPr>
            <a:cxnSpLocks/>
            <a:stCxn id="8" idx="4"/>
            <a:endCxn id="10" idx="7"/>
          </p:cNvCxnSpPr>
          <p:nvPr/>
        </p:nvCxnSpPr>
        <p:spPr>
          <a:xfrm flipH="1">
            <a:off x="866240" y="4524028"/>
            <a:ext cx="229805" cy="36991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椭圆 21">
            <a:extLst>
              <a:ext uri="{FF2B5EF4-FFF2-40B4-BE49-F238E27FC236}">
                <a16:creationId xmlns:a16="http://schemas.microsoft.com/office/drawing/2014/main" id="{7E7A3CF6-D1EA-F84C-AE87-4AF7AC139F21}"/>
              </a:ext>
            </a:extLst>
          </p:cNvPr>
          <p:cNvSpPr/>
          <p:nvPr/>
        </p:nvSpPr>
        <p:spPr>
          <a:xfrm>
            <a:off x="1656593" y="4232653"/>
            <a:ext cx="298376" cy="298376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BFB859F8-7141-3741-B7B3-795B81F38DE4}"/>
              </a:ext>
            </a:extLst>
          </p:cNvPr>
          <p:cNvSpPr/>
          <p:nvPr/>
        </p:nvSpPr>
        <p:spPr>
          <a:xfrm>
            <a:off x="1619672" y="4223252"/>
            <a:ext cx="372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S</a:t>
            </a:r>
            <a:r>
              <a:rPr kumimoji="1" lang="en-US" altLang="zh-CN" sz="1400" baseline="-25000" dirty="0">
                <a:solidFill>
                  <a:schemeClr val="bg1"/>
                </a:solidFill>
              </a:rPr>
              <a:t>1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71C6C680-DFB5-8D44-B260-76A025F8200B}"/>
              </a:ext>
            </a:extLst>
          </p:cNvPr>
          <p:cNvSpPr/>
          <p:nvPr/>
        </p:nvSpPr>
        <p:spPr>
          <a:xfrm>
            <a:off x="2315009" y="4232653"/>
            <a:ext cx="298376" cy="298376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A4F44AC1-3F5D-FD41-BBC7-A44DFA3E5952}"/>
              </a:ext>
            </a:extLst>
          </p:cNvPr>
          <p:cNvSpPr/>
          <p:nvPr/>
        </p:nvSpPr>
        <p:spPr>
          <a:xfrm>
            <a:off x="2278088" y="4223252"/>
            <a:ext cx="372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S</a:t>
            </a:r>
            <a:r>
              <a:rPr kumimoji="1" lang="en-US" altLang="zh-CN" sz="1400" baseline="-25000" dirty="0">
                <a:solidFill>
                  <a:schemeClr val="bg1"/>
                </a:solidFill>
              </a:rPr>
              <a:t>2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5CBCB7FF-2290-D74C-9459-920B34050C9B}"/>
              </a:ext>
            </a:extLst>
          </p:cNvPr>
          <p:cNvSpPr/>
          <p:nvPr/>
        </p:nvSpPr>
        <p:spPr>
          <a:xfrm>
            <a:off x="1979712" y="4857248"/>
            <a:ext cx="298376" cy="29837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FF491406-957E-6345-BB3A-1926C016AF81}"/>
              </a:ext>
            </a:extLst>
          </p:cNvPr>
          <p:cNvSpPr/>
          <p:nvPr/>
        </p:nvSpPr>
        <p:spPr>
          <a:xfrm>
            <a:off x="1971644" y="4847847"/>
            <a:ext cx="3145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C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E02033F9-984D-6C45-9B7B-7254A45E2AE8}"/>
              </a:ext>
            </a:extLst>
          </p:cNvPr>
          <p:cNvCxnSpPr>
            <a:cxnSpLocks/>
            <a:stCxn id="22" idx="4"/>
            <a:endCxn id="26" idx="1"/>
          </p:cNvCxnSpPr>
          <p:nvPr/>
        </p:nvCxnSpPr>
        <p:spPr>
          <a:xfrm>
            <a:off x="1805781" y="4531029"/>
            <a:ext cx="217627" cy="36991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E59FB2FE-5432-0743-B56A-1A5DFD3F4166}"/>
              </a:ext>
            </a:extLst>
          </p:cNvPr>
          <p:cNvCxnSpPr>
            <a:cxnSpLocks/>
            <a:stCxn id="24" idx="4"/>
            <a:endCxn id="26" idx="7"/>
          </p:cNvCxnSpPr>
          <p:nvPr/>
        </p:nvCxnSpPr>
        <p:spPr>
          <a:xfrm flipH="1">
            <a:off x="2234392" y="4531029"/>
            <a:ext cx="229805" cy="36991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椭圆 30">
            <a:extLst>
              <a:ext uri="{FF2B5EF4-FFF2-40B4-BE49-F238E27FC236}">
                <a16:creationId xmlns:a16="http://schemas.microsoft.com/office/drawing/2014/main" id="{F2B915B8-5B00-3443-9BA8-178CF2F0109D}"/>
              </a:ext>
            </a:extLst>
          </p:cNvPr>
          <p:cNvSpPr/>
          <p:nvPr/>
        </p:nvSpPr>
        <p:spPr>
          <a:xfrm>
            <a:off x="2937750" y="4242993"/>
            <a:ext cx="298376" cy="298376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96E3F9B6-9CCB-5540-B4A7-9F2FA5598021}"/>
              </a:ext>
            </a:extLst>
          </p:cNvPr>
          <p:cNvSpPr/>
          <p:nvPr/>
        </p:nvSpPr>
        <p:spPr>
          <a:xfrm>
            <a:off x="2900829" y="4233592"/>
            <a:ext cx="372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S</a:t>
            </a:r>
            <a:r>
              <a:rPr kumimoji="1" lang="en-US" altLang="zh-CN" sz="1400" baseline="-25000" dirty="0">
                <a:solidFill>
                  <a:schemeClr val="bg1"/>
                </a:solidFill>
              </a:rPr>
              <a:t>1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F3412FC6-0D98-AE41-B0A2-302FD74FCB14}"/>
              </a:ext>
            </a:extLst>
          </p:cNvPr>
          <p:cNvSpPr/>
          <p:nvPr/>
        </p:nvSpPr>
        <p:spPr>
          <a:xfrm>
            <a:off x="3596166" y="4242993"/>
            <a:ext cx="298376" cy="298376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4335DC55-AA66-CD49-B613-C15B68F41889}"/>
              </a:ext>
            </a:extLst>
          </p:cNvPr>
          <p:cNvSpPr/>
          <p:nvPr/>
        </p:nvSpPr>
        <p:spPr>
          <a:xfrm>
            <a:off x="3559245" y="4233592"/>
            <a:ext cx="372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S</a:t>
            </a:r>
            <a:r>
              <a:rPr kumimoji="1" lang="en-US" altLang="zh-CN" sz="1400" baseline="-25000" dirty="0">
                <a:solidFill>
                  <a:schemeClr val="bg1"/>
                </a:solidFill>
              </a:rPr>
              <a:t>2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F2B16A4E-8497-E241-8B28-0D9EC19B6BA2}"/>
              </a:ext>
            </a:extLst>
          </p:cNvPr>
          <p:cNvSpPr/>
          <p:nvPr/>
        </p:nvSpPr>
        <p:spPr>
          <a:xfrm>
            <a:off x="3260869" y="4867588"/>
            <a:ext cx="298376" cy="29837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B739034F-193E-A84F-A450-3FB6CD68CDCE}"/>
              </a:ext>
            </a:extLst>
          </p:cNvPr>
          <p:cNvSpPr/>
          <p:nvPr/>
        </p:nvSpPr>
        <p:spPr>
          <a:xfrm>
            <a:off x="3252801" y="4858187"/>
            <a:ext cx="3145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C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cxnSp>
        <p:nvCxnSpPr>
          <p:cNvPr id="38" name="直线箭头连接符 37">
            <a:extLst>
              <a:ext uri="{FF2B5EF4-FFF2-40B4-BE49-F238E27FC236}">
                <a16:creationId xmlns:a16="http://schemas.microsoft.com/office/drawing/2014/main" id="{12508FC5-4082-B940-8A5D-D93239768DBB}"/>
              </a:ext>
            </a:extLst>
          </p:cNvPr>
          <p:cNvCxnSpPr>
            <a:cxnSpLocks/>
            <a:stCxn id="31" idx="4"/>
            <a:endCxn id="35" idx="1"/>
          </p:cNvCxnSpPr>
          <p:nvPr/>
        </p:nvCxnSpPr>
        <p:spPr>
          <a:xfrm>
            <a:off x="3086938" y="4541369"/>
            <a:ext cx="217627" cy="369915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AE85BE13-CB9D-F247-AE08-901F06A6B7EC}"/>
              </a:ext>
            </a:extLst>
          </p:cNvPr>
          <p:cNvCxnSpPr>
            <a:cxnSpLocks/>
            <a:stCxn id="33" idx="4"/>
            <a:endCxn id="35" idx="7"/>
          </p:cNvCxnSpPr>
          <p:nvPr/>
        </p:nvCxnSpPr>
        <p:spPr>
          <a:xfrm flipH="1">
            <a:off x="3515549" y="4541369"/>
            <a:ext cx="229805" cy="36991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椭圆 39">
            <a:extLst>
              <a:ext uri="{FF2B5EF4-FFF2-40B4-BE49-F238E27FC236}">
                <a16:creationId xmlns:a16="http://schemas.microsoft.com/office/drawing/2014/main" id="{14C4BBEE-90EF-7C4F-BFFD-8B389A463483}"/>
              </a:ext>
            </a:extLst>
          </p:cNvPr>
          <p:cNvSpPr/>
          <p:nvPr/>
        </p:nvSpPr>
        <p:spPr>
          <a:xfrm>
            <a:off x="4278020" y="4240925"/>
            <a:ext cx="298376" cy="298376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ACCF9A23-6713-0740-85EE-C5648D0DC75D}"/>
              </a:ext>
            </a:extLst>
          </p:cNvPr>
          <p:cNvSpPr/>
          <p:nvPr/>
        </p:nvSpPr>
        <p:spPr>
          <a:xfrm>
            <a:off x="4241099" y="4231524"/>
            <a:ext cx="372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S</a:t>
            </a:r>
            <a:r>
              <a:rPr kumimoji="1" lang="en-US" altLang="zh-CN" sz="1400" baseline="-25000" dirty="0">
                <a:solidFill>
                  <a:schemeClr val="bg1"/>
                </a:solidFill>
              </a:rPr>
              <a:t>1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42" name="椭圆 41">
            <a:extLst>
              <a:ext uri="{FF2B5EF4-FFF2-40B4-BE49-F238E27FC236}">
                <a16:creationId xmlns:a16="http://schemas.microsoft.com/office/drawing/2014/main" id="{993DEA5F-5569-344A-8DD4-7D280A9F9E8F}"/>
              </a:ext>
            </a:extLst>
          </p:cNvPr>
          <p:cNvSpPr/>
          <p:nvPr/>
        </p:nvSpPr>
        <p:spPr>
          <a:xfrm>
            <a:off x="4936436" y="4240925"/>
            <a:ext cx="298376" cy="298376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76398A8A-7152-FE41-AD76-76226DDAB35E}"/>
              </a:ext>
            </a:extLst>
          </p:cNvPr>
          <p:cNvSpPr/>
          <p:nvPr/>
        </p:nvSpPr>
        <p:spPr>
          <a:xfrm>
            <a:off x="4899515" y="4231524"/>
            <a:ext cx="372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S</a:t>
            </a:r>
            <a:r>
              <a:rPr kumimoji="1" lang="en-US" altLang="zh-CN" sz="1400" baseline="-25000" dirty="0">
                <a:solidFill>
                  <a:schemeClr val="bg1"/>
                </a:solidFill>
              </a:rPr>
              <a:t>2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44" name="椭圆 43">
            <a:extLst>
              <a:ext uri="{FF2B5EF4-FFF2-40B4-BE49-F238E27FC236}">
                <a16:creationId xmlns:a16="http://schemas.microsoft.com/office/drawing/2014/main" id="{86B25078-78C9-E748-87BF-A2DC8C284D25}"/>
              </a:ext>
            </a:extLst>
          </p:cNvPr>
          <p:cNvSpPr/>
          <p:nvPr/>
        </p:nvSpPr>
        <p:spPr>
          <a:xfrm>
            <a:off x="4601139" y="4865520"/>
            <a:ext cx="298376" cy="29837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B265CF50-271B-1D42-91F7-7B0AD4AE177A}"/>
              </a:ext>
            </a:extLst>
          </p:cNvPr>
          <p:cNvSpPr/>
          <p:nvPr/>
        </p:nvSpPr>
        <p:spPr>
          <a:xfrm>
            <a:off x="4593071" y="4856119"/>
            <a:ext cx="3145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C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cxnSp>
        <p:nvCxnSpPr>
          <p:cNvPr id="47" name="直线箭头连接符 46">
            <a:extLst>
              <a:ext uri="{FF2B5EF4-FFF2-40B4-BE49-F238E27FC236}">
                <a16:creationId xmlns:a16="http://schemas.microsoft.com/office/drawing/2014/main" id="{13B1F06D-B862-7947-9543-005157F87CD0}"/>
              </a:ext>
            </a:extLst>
          </p:cNvPr>
          <p:cNvCxnSpPr>
            <a:cxnSpLocks/>
            <a:stCxn id="40" idx="4"/>
            <a:endCxn id="44" idx="1"/>
          </p:cNvCxnSpPr>
          <p:nvPr/>
        </p:nvCxnSpPr>
        <p:spPr>
          <a:xfrm>
            <a:off x="4427208" y="4539301"/>
            <a:ext cx="217627" cy="36991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线箭头连接符 47">
            <a:extLst>
              <a:ext uri="{FF2B5EF4-FFF2-40B4-BE49-F238E27FC236}">
                <a16:creationId xmlns:a16="http://schemas.microsoft.com/office/drawing/2014/main" id="{5167FB1A-1B3A-8A41-802B-502DD41FD6D1}"/>
              </a:ext>
            </a:extLst>
          </p:cNvPr>
          <p:cNvCxnSpPr>
            <a:cxnSpLocks/>
            <a:stCxn id="42" idx="4"/>
            <a:endCxn id="44" idx="7"/>
          </p:cNvCxnSpPr>
          <p:nvPr/>
        </p:nvCxnSpPr>
        <p:spPr>
          <a:xfrm flipH="1">
            <a:off x="4855819" y="4539301"/>
            <a:ext cx="229805" cy="36991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椭圆 48">
            <a:extLst>
              <a:ext uri="{FF2B5EF4-FFF2-40B4-BE49-F238E27FC236}">
                <a16:creationId xmlns:a16="http://schemas.microsoft.com/office/drawing/2014/main" id="{9FB50EAA-5EC8-6949-BC16-DABF21A8141C}"/>
              </a:ext>
            </a:extLst>
          </p:cNvPr>
          <p:cNvSpPr/>
          <p:nvPr/>
        </p:nvSpPr>
        <p:spPr>
          <a:xfrm>
            <a:off x="5664423" y="4231875"/>
            <a:ext cx="298376" cy="298376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EBD31E0D-A9DC-E743-9662-388A760EA494}"/>
              </a:ext>
            </a:extLst>
          </p:cNvPr>
          <p:cNvSpPr/>
          <p:nvPr/>
        </p:nvSpPr>
        <p:spPr>
          <a:xfrm>
            <a:off x="5627502" y="4222474"/>
            <a:ext cx="372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S</a:t>
            </a:r>
            <a:r>
              <a:rPr kumimoji="1" lang="en-US" altLang="zh-CN" sz="1400" baseline="-25000" dirty="0">
                <a:solidFill>
                  <a:schemeClr val="bg1"/>
                </a:solidFill>
              </a:rPr>
              <a:t>1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id="{24DE710F-335C-2D4A-B262-D4DA45EC4CE8}"/>
              </a:ext>
            </a:extLst>
          </p:cNvPr>
          <p:cNvSpPr/>
          <p:nvPr/>
        </p:nvSpPr>
        <p:spPr>
          <a:xfrm>
            <a:off x="6322839" y="4231875"/>
            <a:ext cx="298376" cy="298376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1A3A868B-97DF-7D47-9F03-FA1C1FF9EEAE}"/>
              </a:ext>
            </a:extLst>
          </p:cNvPr>
          <p:cNvSpPr/>
          <p:nvPr/>
        </p:nvSpPr>
        <p:spPr>
          <a:xfrm>
            <a:off x="6285918" y="4222474"/>
            <a:ext cx="372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S</a:t>
            </a:r>
            <a:r>
              <a:rPr kumimoji="1" lang="en-US" altLang="zh-CN" sz="1400" baseline="-25000" dirty="0">
                <a:solidFill>
                  <a:schemeClr val="bg1"/>
                </a:solidFill>
              </a:rPr>
              <a:t>2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53" name="椭圆 52">
            <a:extLst>
              <a:ext uri="{FF2B5EF4-FFF2-40B4-BE49-F238E27FC236}">
                <a16:creationId xmlns:a16="http://schemas.microsoft.com/office/drawing/2014/main" id="{236240F5-96DE-024C-A53E-389D7F88B1CA}"/>
              </a:ext>
            </a:extLst>
          </p:cNvPr>
          <p:cNvSpPr/>
          <p:nvPr/>
        </p:nvSpPr>
        <p:spPr>
          <a:xfrm>
            <a:off x="5987542" y="4856470"/>
            <a:ext cx="298376" cy="29837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4ABE866A-15F2-F043-9D47-39E051A5B0E1}"/>
              </a:ext>
            </a:extLst>
          </p:cNvPr>
          <p:cNvSpPr/>
          <p:nvPr/>
        </p:nvSpPr>
        <p:spPr>
          <a:xfrm>
            <a:off x="5979474" y="4847069"/>
            <a:ext cx="3145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C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cxnSp>
        <p:nvCxnSpPr>
          <p:cNvPr id="56" name="直线箭头连接符 55">
            <a:extLst>
              <a:ext uri="{FF2B5EF4-FFF2-40B4-BE49-F238E27FC236}">
                <a16:creationId xmlns:a16="http://schemas.microsoft.com/office/drawing/2014/main" id="{2D66B7A2-135F-7A43-B2C2-6417A8020639}"/>
              </a:ext>
            </a:extLst>
          </p:cNvPr>
          <p:cNvCxnSpPr>
            <a:cxnSpLocks/>
            <a:stCxn id="49" idx="4"/>
            <a:endCxn id="53" idx="1"/>
          </p:cNvCxnSpPr>
          <p:nvPr/>
        </p:nvCxnSpPr>
        <p:spPr>
          <a:xfrm>
            <a:off x="5813611" y="4530251"/>
            <a:ext cx="217627" cy="36991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线箭头连接符 56">
            <a:extLst>
              <a:ext uri="{FF2B5EF4-FFF2-40B4-BE49-F238E27FC236}">
                <a16:creationId xmlns:a16="http://schemas.microsoft.com/office/drawing/2014/main" id="{AEF4E194-C736-9E48-9A77-0301FF6B26A6}"/>
              </a:ext>
            </a:extLst>
          </p:cNvPr>
          <p:cNvCxnSpPr>
            <a:cxnSpLocks/>
            <a:stCxn id="51" idx="4"/>
            <a:endCxn id="53" idx="7"/>
          </p:cNvCxnSpPr>
          <p:nvPr/>
        </p:nvCxnSpPr>
        <p:spPr>
          <a:xfrm flipH="1">
            <a:off x="6242222" y="4530251"/>
            <a:ext cx="229805" cy="369915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椭圆 57">
            <a:extLst>
              <a:ext uri="{FF2B5EF4-FFF2-40B4-BE49-F238E27FC236}">
                <a16:creationId xmlns:a16="http://schemas.microsoft.com/office/drawing/2014/main" id="{BCD46CFA-B3B9-8544-A23B-D3DABD74E439}"/>
              </a:ext>
            </a:extLst>
          </p:cNvPr>
          <p:cNvSpPr/>
          <p:nvPr/>
        </p:nvSpPr>
        <p:spPr>
          <a:xfrm>
            <a:off x="7018402" y="4225652"/>
            <a:ext cx="298376" cy="298376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6F111D03-CB62-BB46-9B3F-EF5B4881A23F}"/>
              </a:ext>
            </a:extLst>
          </p:cNvPr>
          <p:cNvSpPr/>
          <p:nvPr/>
        </p:nvSpPr>
        <p:spPr>
          <a:xfrm>
            <a:off x="6981481" y="4216251"/>
            <a:ext cx="372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S</a:t>
            </a:r>
            <a:r>
              <a:rPr kumimoji="1" lang="en-US" altLang="zh-CN" sz="1400" baseline="-25000" dirty="0">
                <a:solidFill>
                  <a:schemeClr val="bg1"/>
                </a:solidFill>
              </a:rPr>
              <a:t>1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60" name="椭圆 59">
            <a:extLst>
              <a:ext uri="{FF2B5EF4-FFF2-40B4-BE49-F238E27FC236}">
                <a16:creationId xmlns:a16="http://schemas.microsoft.com/office/drawing/2014/main" id="{97FE9F69-1D7A-754A-94E1-B5D5F69F3A53}"/>
              </a:ext>
            </a:extLst>
          </p:cNvPr>
          <p:cNvSpPr/>
          <p:nvPr/>
        </p:nvSpPr>
        <p:spPr>
          <a:xfrm>
            <a:off x="7676818" y="4225652"/>
            <a:ext cx="298376" cy="298376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68520594-DD0C-6540-B24A-9DA2E6CF93F4}"/>
              </a:ext>
            </a:extLst>
          </p:cNvPr>
          <p:cNvSpPr/>
          <p:nvPr/>
        </p:nvSpPr>
        <p:spPr>
          <a:xfrm>
            <a:off x="7639897" y="4216251"/>
            <a:ext cx="3722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S</a:t>
            </a:r>
            <a:r>
              <a:rPr kumimoji="1" lang="en-US" altLang="zh-CN" sz="1400" baseline="-25000" dirty="0">
                <a:solidFill>
                  <a:schemeClr val="bg1"/>
                </a:solidFill>
              </a:rPr>
              <a:t>2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sp>
        <p:nvSpPr>
          <p:cNvPr id="62" name="椭圆 61">
            <a:extLst>
              <a:ext uri="{FF2B5EF4-FFF2-40B4-BE49-F238E27FC236}">
                <a16:creationId xmlns:a16="http://schemas.microsoft.com/office/drawing/2014/main" id="{3DF6D981-0A2A-FC4B-9850-5D30A1D1AF18}"/>
              </a:ext>
            </a:extLst>
          </p:cNvPr>
          <p:cNvSpPr/>
          <p:nvPr/>
        </p:nvSpPr>
        <p:spPr>
          <a:xfrm>
            <a:off x="7341521" y="4850247"/>
            <a:ext cx="298376" cy="29837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56327E35-9815-3343-821A-9B481BD6E7B8}"/>
              </a:ext>
            </a:extLst>
          </p:cNvPr>
          <p:cNvSpPr/>
          <p:nvPr/>
        </p:nvSpPr>
        <p:spPr>
          <a:xfrm>
            <a:off x="7333453" y="4840846"/>
            <a:ext cx="3145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</a:rPr>
              <a:t>C</a:t>
            </a:r>
            <a:endParaRPr kumimoji="1" lang="zh-CN" altLang="en-US" sz="1400" baseline="-25000" dirty="0">
              <a:solidFill>
                <a:schemeClr val="bg1"/>
              </a:solidFill>
            </a:endParaRPr>
          </a:p>
        </p:txBody>
      </p:sp>
      <p:cxnSp>
        <p:nvCxnSpPr>
          <p:cNvPr id="65" name="直线箭头连接符 64">
            <a:extLst>
              <a:ext uri="{FF2B5EF4-FFF2-40B4-BE49-F238E27FC236}">
                <a16:creationId xmlns:a16="http://schemas.microsoft.com/office/drawing/2014/main" id="{D44482D3-9300-F442-B0D6-26F791B6CE06}"/>
              </a:ext>
            </a:extLst>
          </p:cNvPr>
          <p:cNvCxnSpPr>
            <a:cxnSpLocks/>
            <a:stCxn id="58" idx="4"/>
            <a:endCxn id="62" idx="1"/>
          </p:cNvCxnSpPr>
          <p:nvPr/>
        </p:nvCxnSpPr>
        <p:spPr>
          <a:xfrm>
            <a:off x="7167590" y="4524028"/>
            <a:ext cx="217627" cy="36991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线箭头连接符 65">
            <a:extLst>
              <a:ext uri="{FF2B5EF4-FFF2-40B4-BE49-F238E27FC236}">
                <a16:creationId xmlns:a16="http://schemas.microsoft.com/office/drawing/2014/main" id="{85DE7499-0047-B140-8B88-CBD453690292}"/>
              </a:ext>
            </a:extLst>
          </p:cNvPr>
          <p:cNvCxnSpPr>
            <a:cxnSpLocks/>
            <a:stCxn id="60" idx="4"/>
            <a:endCxn id="62" idx="7"/>
          </p:cNvCxnSpPr>
          <p:nvPr/>
        </p:nvCxnSpPr>
        <p:spPr>
          <a:xfrm flipH="1">
            <a:off x="7596201" y="4524028"/>
            <a:ext cx="229805" cy="36991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矩形 66">
            <a:extLst>
              <a:ext uri="{FF2B5EF4-FFF2-40B4-BE49-F238E27FC236}">
                <a16:creationId xmlns:a16="http://schemas.microsoft.com/office/drawing/2014/main" id="{EFF473BD-31D3-7243-A846-63C8880C2054}"/>
              </a:ext>
            </a:extLst>
          </p:cNvPr>
          <p:cNvSpPr/>
          <p:nvPr/>
        </p:nvSpPr>
        <p:spPr>
          <a:xfrm>
            <a:off x="2913429" y="3908474"/>
            <a:ext cx="341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v</a:t>
            </a:r>
            <a:r>
              <a:rPr kumimoji="1" lang="en-US" altLang="zh-CN" sz="1400" baseline="-25000" dirty="0"/>
              <a:t>0</a:t>
            </a:r>
            <a:endParaRPr kumimoji="1" lang="zh-CN" altLang="en-US" sz="1400" baseline="-25000" dirty="0"/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5541C37A-A48F-5846-A08B-009DEE76E20A}"/>
              </a:ext>
            </a:extLst>
          </p:cNvPr>
          <p:cNvSpPr/>
          <p:nvPr/>
        </p:nvSpPr>
        <p:spPr>
          <a:xfrm>
            <a:off x="3588634" y="3902261"/>
            <a:ext cx="341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v</a:t>
            </a:r>
            <a:r>
              <a:rPr kumimoji="1" lang="en-US" altLang="zh-CN" sz="1400" baseline="-25000" dirty="0"/>
              <a:t>0</a:t>
            </a:r>
            <a:endParaRPr kumimoji="1" lang="zh-CN" altLang="en-US" sz="1400" baseline="-25000" dirty="0"/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8437C3D3-2027-2A4D-9729-AC22DEB9CC16}"/>
              </a:ext>
            </a:extLst>
          </p:cNvPr>
          <p:cNvSpPr/>
          <p:nvPr/>
        </p:nvSpPr>
        <p:spPr>
          <a:xfrm>
            <a:off x="4281713" y="3911945"/>
            <a:ext cx="341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accent5"/>
                </a:solidFill>
              </a:rPr>
              <a:t>v</a:t>
            </a:r>
            <a:r>
              <a:rPr kumimoji="1" lang="en-US" altLang="zh-CN" sz="1400" baseline="-25000" dirty="0">
                <a:solidFill>
                  <a:schemeClr val="accent5"/>
                </a:solidFill>
              </a:rPr>
              <a:t>1</a:t>
            </a:r>
            <a:endParaRPr kumimoji="1" lang="zh-CN" altLang="en-US" sz="1400" baseline="-25000" dirty="0">
              <a:solidFill>
                <a:schemeClr val="accent5"/>
              </a:solidFill>
            </a:endParaRPr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7F29A27A-D6DB-0147-B9D9-BE43660F5EEC}"/>
              </a:ext>
            </a:extLst>
          </p:cNvPr>
          <p:cNvSpPr/>
          <p:nvPr/>
        </p:nvSpPr>
        <p:spPr>
          <a:xfrm>
            <a:off x="4956918" y="3905732"/>
            <a:ext cx="341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v</a:t>
            </a:r>
            <a:r>
              <a:rPr kumimoji="1" lang="en-US" altLang="zh-CN" sz="1400" baseline="-25000" dirty="0"/>
              <a:t>0</a:t>
            </a:r>
            <a:endParaRPr kumimoji="1" lang="zh-CN" altLang="en-US" sz="1400" baseline="-25000" dirty="0"/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id="{5F84AAD3-46CB-A448-91AA-52C2E790A30F}"/>
              </a:ext>
            </a:extLst>
          </p:cNvPr>
          <p:cNvSpPr/>
          <p:nvPr/>
        </p:nvSpPr>
        <p:spPr>
          <a:xfrm>
            <a:off x="5638524" y="3913103"/>
            <a:ext cx="341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accent5"/>
                </a:solidFill>
              </a:rPr>
              <a:t>v</a:t>
            </a:r>
            <a:r>
              <a:rPr kumimoji="1" lang="en-US" altLang="zh-CN" sz="1400" baseline="-25000" dirty="0">
                <a:solidFill>
                  <a:schemeClr val="accent5"/>
                </a:solidFill>
              </a:rPr>
              <a:t>1</a:t>
            </a:r>
            <a:endParaRPr kumimoji="1" lang="zh-CN" altLang="en-US" sz="1400" baseline="-25000" dirty="0">
              <a:solidFill>
                <a:schemeClr val="accent5"/>
              </a:solidFill>
            </a:endParaRP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CE4CD623-F019-B44A-A90F-F90E630035E1}"/>
              </a:ext>
            </a:extLst>
          </p:cNvPr>
          <p:cNvSpPr/>
          <p:nvPr/>
        </p:nvSpPr>
        <p:spPr>
          <a:xfrm>
            <a:off x="6313729" y="3906890"/>
            <a:ext cx="341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v</a:t>
            </a:r>
            <a:r>
              <a:rPr kumimoji="1" lang="en-US" altLang="zh-CN" sz="1400" baseline="-25000" dirty="0"/>
              <a:t>0</a:t>
            </a:r>
            <a:endParaRPr kumimoji="1" lang="zh-CN" altLang="en-US" sz="1400" baseline="-25000" dirty="0"/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56A3B4F6-693E-4841-AD45-9D8A0FC01C50}"/>
              </a:ext>
            </a:extLst>
          </p:cNvPr>
          <p:cNvSpPr/>
          <p:nvPr/>
        </p:nvSpPr>
        <p:spPr>
          <a:xfrm>
            <a:off x="7001839" y="3904347"/>
            <a:ext cx="341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accent5"/>
                </a:solidFill>
              </a:rPr>
              <a:t>v</a:t>
            </a:r>
            <a:r>
              <a:rPr kumimoji="1" lang="en-US" altLang="zh-CN" sz="1400" baseline="-25000" dirty="0">
                <a:solidFill>
                  <a:schemeClr val="accent5"/>
                </a:solidFill>
              </a:rPr>
              <a:t>1</a:t>
            </a:r>
            <a:endParaRPr kumimoji="1" lang="zh-CN" altLang="en-US" sz="1400" baseline="-25000" dirty="0">
              <a:solidFill>
                <a:schemeClr val="accent5"/>
              </a:solidFill>
            </a:endParaRPr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A7724E3F-926E-5641-AD16-88C35CE73E4A}"/>
              </a:ext>
            </a:extLst>
          </p:cNvPr>
          <p:cNvSpPr/>
          <p:nvPr/>
        </p:nvSpPr>
        <p:spPr>
          <a:xfrm>
            <a:off x="7677044" y="3898134"/>
            <a:ext cx="341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v</a:t>
            </a:r>
            <a:r>
              <a:rPr kumimoji="1" lang="en-US" altLang="zh-CN" sz="1400" baseline="-25000" dirty="0"/>
              <a:t>0</a:t>
            </a:r>
            <a:endParaRPr kumimoji="1" lang="zh-CN" altLang="en-US" sz="1400" baseline="-25000" dirty="0"/>
          </a:p>
        </p:txBody>
      </p:sp>
      <p:sp>
        <p:nvSpPr>
          <p:cNvPr id="75" name="矩形 74">
            <a:extLst>
              <a:ext uri="{FF2B5EF4-FFF2-40B4-BE49-F238E27FC236}">
                <a16:creationId xmlns:a16="http://schemas.microsoft.com/office/drawing/2014/main" id="{0ED88ACB-7119-B844-8071-5B7C81FD62C1}"/>
              </a:ext>
            </a:extLst>
          </p:cNvPr>
          <p:cNvSpPr/>
          <p:nvPr/>
        </p:nvSpPr>
        <p:spPr>
          <a:xfrm>
            <a:off x="1651458" y="3923282"/>
            <a:ext cx="341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v</a:t>
            </a:r>
            <a:r>
              <a:rPr kumimoji="1" lang="en-US" altLang="zh-CN" sz="1400" baseline="-25000" dirty="0"/>
              <a:t>0</a:t>
            </a:r>
            <a:endParaRPr kumimoji="1" lang="zh-CN" altLang="en-US" sz="1400" baseline="-25000" dirty="0"/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F1631951-E3C7-8F49-B286-F968CC0B20A2}"/>
              </a:ext>
            </a:extLst>
          </p:cNvPr>
          <p:cNvSpPr/>
          <p:nvPr/>
        </p:nvSpPr>
        <p:spPr>
          <a:xfrm>
            <a:off x="2326663" y="3917069"/>
            <a:ext cx="3417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v</a:t>
            </a:r>
            <a:r>
              <a:rPr kumimoji="1" lang="en-US" altLang="zh-CN" sz="1400" baseline="-25000" dirty="0"/>
              <a:t>0</a:t>
            </a:r>
            <a:endParaRPr kumimoji="1" lang="zh-CN" altLang="en-US" sz="1400" baseline="-25000" dirty="0"/>
          </a:p>
        </p:txBody>
      </p:sp>
      <p:sp>
        <p:nvSpPr>
          <p:cNvPr id="77" name="矩形 76">
            <a:extLst>
              <a:ext uri="{FF2B5EF4-FFF2-40B4-BE49-F238E27FC236}">
                <a16:creationId xmlns:a16="http://schemas.microsoft.com/office/drawing/2014/main" id="{7548A780-E785-0648-B10E-E8559AA80CAC}"/>
              </a:ext>
            </a:extLst>
          </p:cNvPr>
          <p:cNvSpPr/>
          <p:nvPr/>
        </p:nvSpPr>
        <p:spPr>
          <a:xfrm>
            <a:off x="2699792" y="4592389"/>
            <a:ext cx="56618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A=v</a:t>
            </a:r>
            <a:r>
              <a:rPr kumimoji="1" lang="en-US" altLang="zh-CN" sz="1400" baseline="-25000" dirty="0"/>
              <a:t>1</a:t>
            </a:r>
            <a:endParaRPr kumimoji="1" lang="zh-CN" altLang="en-US" sz="1400" baseline="-25000" dirty="0"/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B66DCEE4-B3C7-AE43-9BD2-606E27AACDBD}"/>
              </a:ext>
            </a:extLst>
          </p:cNvPr>
          <p:cNvSpPr/>
          <p:nvPr/>
        </p:nvSpPr>
        <p:spPr>
          <a:xfrm>
            <a:off x="4004192" y="4598557"/>
            <a:ext cx="582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done</a:t>
            </a:r>
            <a:endParaRPr kumimoji="1" lang="zh-CN" altLang="en-US" sz="1400" baseline="-25000" dirty="0"/>
          </a:p>
        </p:txBody>
      </p:sp>
      <p:sp>
        <p:nvSpPr>
          <p:cNvPr id="79" name="矩形 78">
            <a:extLst>
              <a:ext uri="{FF2B5EF4-FFF2-40B4-BE49-F238E27FC236}">
                <a16:creationId xmlns:a16="http://schemas.microsoft.com/office/drawing/2014/main" id="{528CB097-00A1-CB48-9A00-34251BCC4D80}"/>
              </a:ext>
            </a:extLst>
          </p:cNvPr>
          <p:cNvSpPr/>
          <p:nvPr/>
        </p:nvSpPr>
        <p:spPr>
          <a:xfrm>
            <a:off x="6365412" y="4590285"/>
            <a:ext cx="5084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A=?</a:t>
            </a:r>
            <a:endParaRPr kumimoji="1" lang="zh-CN" altLang="en-US" sz="1400" baseline="-25000" dirty="0"/>
          </a:p>
        </p:txBody>
      </p:sp>
      <p:sp>
        <p:nvSpPr>
          <p:cNvPr id="80" name="矩形 79">
            <a:extLst>
              <a:ext uri="{FF2B5EF4-FFF2-40B4-BE49-F238E27FC236}">
                <a16:creationId xmlns:a16="http://schemas.microsoft.com/office/drawing/2014/main" id="{F848C79F-228F-E649-8E50-E42AEB57E2E3}"/>
              </a:ext>
            </a:extLst>
          </p:cNvPr>
          <p:cNvSpPr/>
          <p:nvPr/>
        </p:nvSpPr>
        <p:spPr>
          <a:xfrm>
            <a:off x="7734224" y="4530222"/>
            <a:ext cx="7550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1.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A=v</a:t>
            </a:r>
            <a:r>
              <a:rPr kumimoji="1" lang="en-US" altLang="zh-CN" sz="1400" baseline="-25000" dirty="0"/>
              <a:t>0</a:t>
            </a:r>
            <a:endParaRPr kumimoji="1" lang="zh-CN" altLang="en-US" sz="1400" baseline="-25000" dirty="0"/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7DCC80CC-899E-BA4E-B6A2-410A4AB38FD8}"/>
              </a:ext>
            </a:extLst>
          </p:cNvPr>
          <p:cNvSpPr/>
          <p:nvPr/>
        </p:nvSpPr>
        <p:spPr>
          <a:xfrm>
            <a:off x="7734224" y="4815647"/>
            <a:ext cx="14189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2.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Not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available</a:t>
            </a:r>
            <a:endParaRPr kumimoji="1" lang="zh-CN" altLang="en-US" sz="1400" baseline="-25000" dirty="0"/>
          </a:p>
        </p:txBody>
      </p:sp>
      <p:sp>
        <p:nvSpPr>
          <p:cNvPr id="82" name="闪电形 81">
            <a:extLst>
              <a:ext uri="{FF2B5EF4-FFF2-40B4-BE49-F238E27FC236}">
                <a16:creationId xmlns:a16="http://schemas.microsoft.com/office/drawing/2014/main" id="{6748267F-A927-2743-9971-9B709F804E2F}"/>
              </a:ext>
            </a:extLst>
          </p:cNvPr>
          <p:cNvSpPr/>
          <p:nvPr/>
        </p:nvSpPr>
        <p:spPr>
          <a:xfrm rot="4138248">
            <a:off x="4550595" y="4239406"/>
            <a:ext cx="254680" cy="494047"/>
          </a:xfrm>
          <a:prstGeom prst="lightningBolt">
            <a:avLst/>
          </a:prstGeom>
          <a:solidFill>
            <a:srgbClr val="FFFC00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箭头连接符 4">
            <a:extLst>
              <a:ext uri="{FF2B5EF4-FFF2-40B4-BE49-F238E27FC236}">
                <a16:creationId xmlns:a16="http://schemas.microsoft.com/office/drawing/2014/main" id="{A3441095-C93B-76E3-1476-E5B01EEBC718}"/>
              </a:ext>
            </a:extLst>
          </p:cNvPr>
          <p:cNvCxnSpPr/>
          <p:nvPr/>
        </p:nvCxnSpPr>
        <p:spPr>
          <a:xfrm>
            <a:off x="1954969" y="4393916"/>
            <a:ext cx="360040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闪电形 10">
            <a:extLst>
              <a:ext uri="{FF2B5EF4-FFF2-40B4-BE49-F238E27FC236}">
                <a16:creationId xmlns:a16="http://schemas.microsoft.com/office/drawing/2014/main" id="{9F6CD9EF-BF4C-46FD-B4F8-6EF7BA191A82}"/>
              </a:ext>
            </a:extLst>
          </p:cNvPr>
          <p:cNvSpPr/>
          <p:nvPr/>
        </p:nvSpPr>
        <p:spPr>
          <a:xfrm>
            <a:off x="3301024" y="4125862"/>
            <a:ext cx="254680" cy="494047"/>
          </a:xfrm>
          <a:prstGeom prst="lightningBolt">
            <a:avLst/>
          </a:prstGeom>
          <a:solidFill>
            <a:srgbClr val="FFFC00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34100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/>
      <p:bldP spid="24" grpId="0" animBg="1"/>
      <p:bldP spid="25" grpId="0"/>
      <p:bldP spid="26" grpId="0" animBg="1"/>
      <p:bldP spid="27" grpId="0"/>
      <p:bldP spid="31" grpId="0" animBg="1"/>
      <p:bldP spid="32" grpId="0"/>
      <p:bldP spid="33" grpId="0" animBg="1"/>
      <p:bldP spid="34" grpId="0"/>
      <p:bldP spid="35" grpId="0" animBg="1"/>
      <p:bldP spid="36" grpId="0"/>
      <p:bldP spid="40" grpId="0" animBg="1"/>
      <p:bldP spid="41" grpId="0"/>
      <p:bldP spid="42" grpId="0" animBg="1"/>
      <p:bldP spid="43" grpId="0"/>
      <p:bldP spid="44" grpId="0" animBg="1"/>
      <p:bldP spid="45" grpId="0"/>
      <p:bldP spid="49" grpId="0" animBg="1"/>
      <p:bldP spid="50" grpId="0"/>
      <p:bldP spid="51" grpId="0" animBg="1"/>
      <p:bldP spid="52" grpId="0"/>
      <p:bldP spid="53" grpId="0" animBg="1"/>
      <p:bldP spid="54" grpId="0"/>
      <p:bldP spid="58" grpId="0" animBg="1"/>
      <p:bldP spid="59" grpId="0"/>
      <p:bldP spid="60" grpId="0" animBg="1"/>
      <p:bldP spid="61" grpId="0"/>
      <p:bldP spid="62" grpId="0" animBg="1"/>
      <p:bldP spid="63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377F2E-F29D-D64C-A570-043279816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Partition Tolerance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5CBE404-018E-3345-ADAE-44DA18FC1D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lang="en-US" altLang="zh-CN" dirty="0"/>
              <a:t>"P" is usually a reality</a:t>
            </a:r>
          </a:p>
          <a:p>
            <a:pPr lvl="1"/>
            <a:r>
              <a:rPr lang="en-US" altLang="zh-CN" dirty="0"/>
              <a:t>You can never count on the network connectivity</a:t>
            </a:r>
          </a:p>
          <a:p>
            <a:r>
              <a:rPr lang="en-US" altLang="zh-CN" dirty="0"/>
              <a:t>AP: sacrifice C</a:t>
            </a:r>
          </a:p>
          <a:p>
            <a:pPr lvl="1"/>
            <a:r>
              <a:rPr lang="en-US" altLang="zh-CN" dirty="0"/>
              <a:t>If you have</a:t>
            </a:r>
            <a:r>
              <a:rPr lang="zh-CN" altLang="en-US" dirty="0"/>
              <a:t> </a:t>
            </a:r>
            <a:r>
              <a:rPr lang="en-US" altLang="zh-CN" dirty="0"/>
              <a:t>one</a:t>
            </a:r>
            <a:r>
              <a:rPr lang="zh-CN" altLang="en-US" dirty="0"/>
              <a:t> </a:t>
            </a:r>
            <a:r>
              <a:rPr lang="en-US" altLang="zh-CN" dirty="0"/>
              <a:t>book</a:t>
            </a:r>
            <a:r>
              <a:rPr lang="zh-CN" altLang="en-US" dirty="0"/>
              <a:t> </a:t>
            </a:r>
            <a:r>
              <a:rPr lang="en-US" altLang="zh-CN" dirty="0"/>
              <a:t>but</a:t>
            </a:r>
            <a:r>
              <a:rPr lang="zh-CN" altLang="en-US" dirty="0"/>
              <a:t> </a:t>
            </a:r>
            <a:r>
              <a:rPr lang="en-US" altLang="zh-CN" dirty="0"/>
              <a:t>sell it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two</a:t>
            </a:r>
            <a:r>
              <a:rPr lang="zh-CN" altLang="en-US" dirty="0"/>
              <a:t> </a:t>
            </a:r>
            <a:r>
              <a:rPr lang="en-US" altLang="zh-CN" dirty="0"/>
              <a:t>customers</a:t>
            </a:r>
          </a:p>
          <a:p>
            <a:pPr lvl="1"/>
            <a:r>
              <a:rPr lang="en-US" altLang="zh-CN" dirty="0"/>
              <a:t>Maybe just an apology and a small gift coupon</a:t>
            </a:r>
          </a:p>
          <a:p>
            <a:r>
              <a:rPr lang="en-US" altLang="zh-CN" dirty="0"/>
              <a:t>CP: sacrifice A</a:t>
            </a:r>
          </a:p>
          <a:p>
            <a:pPr lvl="1"/>
            <a:r>
              <a:rPr lang="en-US" altLang="zh-CN" dirty="0"/>
              <a:t>If you are selling train ticket but cannot deliver</a:t>
            </a:r>
          </a:p>
          <a:p>
            <a:pPr lvl="1"/>
            <a:r>
              <a:rPr lang="en-US" altLang="zh-CN" dirty="0"/>
              <a:t>Customer may sue you</a:t>
            </a:r>
          </a:p>
          <a:p>
            <a:pPr lvl="1"/>
            <a:r>
              <a:rPr lang="en-US" altLang="zh-CN" dirty="0"/>
              <a:t>But the user can fail to buy the ticket, e.g., 12306 during spring festival in the last few years</a:t>
            </a:r>
            <a:endParaRPr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7C56B04-5AC8-FE4B-90C6-527BA4715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8A1F5EB-9E37-144E-A30E-D5A54487FE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6276" y="3716999"/>
            <a:ext cx="732606" cy="720463"/>
          </a:xfrm>
          <a:prstGeom prst="rect">
            <a:avLst/>
          </a:prstGeom>
        </p:spPr>
      </p:pic>
      <p:pic>
        <p:nvPicPr>
          <p:cNvPr id="1026" name="Picture 2" descr="China&amp;#39;s Alibaba Adds Voice Recognition To Its Taobao App | Chinese new year  wishes, App, ? logo">
            <a:extLst>
              <a:ext uri="{FF2B5EF4-FFF2-40B4-BE49-F238E27FC236}">
                <a16:creationId xmlns:a16="http://schemas.microsoft.com/office/drawing/2014/main" id="{051B219E-8973-5042-B9E6-28EAC749A7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200" y="2090550"/>
            <a:ext cx="900758" cy="76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69769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4637DB-A3B1-6C47-AF4F-B24C2DF19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CAP</a:t>
            </a:r>
            <a:r>
              <a:rPr kumimoji="1" lang="en-US" altLang="zh-CN" b="0" dirty="0"/>
              <a:t>: n</a:t>
            </a:r>
            <a:r>
              <a:rPr lang="en-US" altLang="zh-CN" b="0" dirty="0"/>
              <a:t>ot a Binary Decision</a:t>
            </a:r>
            <a:endParaRPr kumimoji="1" lang="zh-CN" altLang="en-US" b="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B180CE1-84CF-3A4E-BE3B-40D4D07E70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686800" cy="3771636"/>
          </a:xfrm>
        </p:spPr>
        <p:txBody>
          <a:bodyPr/>
          <a:lstStyle/>
          <a:p>
            <a:r>
              <a:rPr lang="en-US" altLang="zh-CN" dirty="0"/>
              <a:t>Example: a CP system does not mean no "A" at all during network partition</a:t>
            </a:r>
          </a:p>
          <a:p>
            <a:pPr lvl="1"/>
            <a:r>
              <a:rPr lang="en-US" altLang="zh-CN" dirty="0"/>
              <a:t>If the Euro zone and US zone are disconnected, the US zone can still keep available</a:t>
            </a:r>
          </a:p>
          <a:p>
            <a:pPr lvl="1"/>
            <a:r>
              <a:rPr lang="en-US" altLang="zh-CN" dirty="0"/>
              <a:t>Only the Euro zone is not available</a:t>
            </a:r>
          </a:p>
          <a:p>
            <a:pPr lvl="1"/>
            <a:r>
              <a:rPr lang="en-US" altLang="zh-CN" dirty="0"/>
              <a:t>When the network connects again, apply US zone data to Euro zone for consistency</a:t>
            </a:r>
            <a:endParaRPr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D58CE2B-342B-484C-99F6-4421A4221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88484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C1A32D-C343-9F47-8407-0124B3BE4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147248" cy="900442"/>
          </a:xfrm>
        </p:spPr>
        <p:txBody>
          <a:bodyPr/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Summary</a:t>
            </a:r>
            <a:r>
              <a:rPr kumimoji="1" lang="en-US" altLang="zh-CN" dirty="0"/>
              <a:t> </a:t>
            </a:r>
            <a:r>
              <a:rPr kumimoji="1" lang="en-US" altLang="zh-CN" b="0" dirty="0">
                <a:solidFill>
                  <a:schemeClr val="tx1"/>
                </a:solidFill>
              </a:rPr>
              <a:t>of</a:t>
            </a:r>
            <a:r>
              <a:rPr kumimoji="1" lang="en-US" altLang="zh-CN" dirty="0"/>
              <a:t> </a:t>
            </a:r>
            <a:r>
              <a:rPr kumimoji="1" lang="en-US" altLang="zh-CN" b="0" dirty="0">
                <a:solidFill>
                  <a:schemeClr val="tx1"/>
                </a:solidFill>
              </a:rPr>
              <a:t>the (ideal) properties of distributed systems </a:t>
            </a:r>
            <a:endParaRPr kumimoji="1" lang="zh-CN" altLang="en-US" b="0" dirty="0">
              <a:solidFill>
                <a:schemeClr val="tx1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72DB4AF-3EE6-5B45-A098-A54DD0FBC469}"/>
              </a:ext>
            </a:extLst>
          </p:cNvPr>
          <p:cNvSpPr/>
          <p:nvPr/>
        </p:nvSpPr>
        <p:spPr>
          <a:xfrm>
            <a:off x="3785567" y="1635369"/>
            <a:ext cx="15728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C00000"/>
                </a:solidFill>
              </a:rPr>
              <a:t>Scalability</a:t>
            </a:r>
            <a:endParaRPr lang="zh-CN" altLang="en-US" sz="2400" dirty="0">
              <a:solidFill>
                <a:srgbClr val="C00000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F85059F-075D-C044-BF58-E32D625E68EA}"/>
              </a:ext>
            </a:extLst>
          </p:cNvPr>
          <p:cNvSpPr/>
          <p:nvPr/>
        </p:nvSpPr>
        <p:spPr>
          <a:xfrm>
            <a:off x="2109388" y="4298400"/>
            <a:ext cx="18630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C00000"/>
                </a:solidFill>
              </a:rPr>
              <a:t>Consistency</a:t>
            </a:r>
            <a:endParaRPr lang="zh-CN" altLang="en-US" sz="2400" dirty="0">
              <a:solidFill>
                <a:srgbClr val="C00000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6780A56-6D95-8745-B192-49CF9E87A3DB}"/>
              </a:ext>
            </a:extLst>
          </p:cNvPr>
          <p:cNvSpPr/>
          <p:nvPr/>
        </p:nvSpPr>
        <p:spPr>
          <a:xfrm>
            <a:off x="5317200" y="4298400"/>
            <a:ext cx="23070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C00000"/>
                </a:solidFill>
              </a:rPr>
              <a:t>Fault tolerance 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6BE50301-B616-AC4C-940D-0F522E29F582}"/>
              </a:ext>
            </a:extLst>
          </p:cNvPr>
          <p:cNvSpPr/>
          <p:nvPr/>
        </p:nvSpPr>
        <p:spPr>
          <a:xfrm>
            <a:off x="248168" y="2788965"/>
            <a:ext cx="312938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C00000"/>
                </a:solidFill>
              </a:rPr>
              <a:t>Ease of programming</a:t>
            </a:r>
          </a:p>
          <a:p>
            <a:r>
              <a:rPr kumimoji="1" lang="en-US" altLang="zh-CN" sz="2400" dirty="0">
                <a:solidFill>
                  <a:srgbClr val="C00000"/>
                </a:solidFill>
              </a:rPr>
              <a:t>/Usability</a:t>
            </a:r>
            <a:r>
              <a:rPr kumimoji="1" lang="zh-CN" altLang="en-US" sz="2400" dirty="0">
                <a:solidFill>
                  <a:srgbClr val="C00000"/>
                </a:solidFill>
              </a:rPr>
              <a:t> </a:t>
            </a:r>
            <a:endParaRPr kumimoji="1" lang="en-US" altLang="zh-CN" sz="2400" dirty="0">
              <a:solidFill>
                <a:srgbClr val="C00000"/>
              </a:solidFill>
            </a:endParaRPr>
          </a:p>
          <a:p>
            <a:endParaRPr lang="zh-CN" altLang="en-US" sz="2400" dirty="0">
              <a:solidFill>
                <a:srgbClr val="C00000"/>
              </a:solidFill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5B87130-CC69-9740-9694-E4F8DC32E60A}"/>
              </a:ext>
            </a:extLst>
          </p:cNvPr>
          <p:cNvSpPr/>
          <p:nvPr/>
        </p:nvSpPr>
        <p:spPr>
          <a:xfrm>
            <a:off x="5940151" y="2788965"/>
            <a:ext cx="30123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2400" dirty="0">
                <a:solidFill>
                  <a:srgbClr val="C00000"/>
                </a:solidFill>
              </a:rPr>
              <a:t>Performance (In terms of throughput &amp; latency)</a:t>
            </a:r>
            <a:endParaRPr lang="zh-CN" altLang="en-US" sz="2400" dirty="0">
              <a:solidFill>
                <a:srgbClr val="C00000"/>
              </a:solidFill>
            </a:endParaRPr>
          </a:p>
        </p:txBody>
      </p:sp>
      <p:sp>
        <p:nvSpPr>
          <p:cNvPr id="26" name="多边形">
            <a:extLst>
              <a:ext uri="{FF2B5EF4-FFF2-40B4-BE49-F238E27FC236}">
                <a16:creationId xmlns:a16="http://schemas.microsoft.com/office/drawing/2014/main" id="{9FA25E13-3B8B-9845-BCC0-684815691556}"/>
              </a:ext>
            </a:extLst>
          </p:cNvPr>
          <p:cNvSpPr>
            <a:spLocks noChangeAspect="1"/>
          </p:cNvSpPr>
          <p:nvPr/>
        </p:nvSpPr>
        <p:spPr>
          <a:xfrm>
            <a:off x="3462097" y="2090687"/>
            <a:ext cx="2307042" cy="2130020"/>
          </a:xfrm>
          <a:prstGeom prst="pentagon">
            <a:avLst/>
          </a:prstGeom>
          <a:solidFill>
            <a:schemeClr val="accent1">
              <a:alpha val="50000"/>
            </a:schemeClr>
          </a:solidFill>
          <a:ln w="15240">
            <a:solidFill>
              <a:schemeClr val="tx1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866C19C0-D132-6F49-BC49-1BE6E404DA5D}"/>
              </a:ext>
            </a:extLst>
          </p:cNvPr>
          <p:cNvSpPr/>
          <p:nvPr/>
        </p:nvSpPr>
        <p:spPr>
          <a:xfrm>
            <a:off x="1456222" y="1058971"/>
            <a:ext cx="64748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b="1" dirty="0"/>
              <a:t>Can our system handle a larger workload? </a:t>
            </a:r>
            <a:endParaRPr lang="zh-CN" altLang="en-US" sz="2400" b="1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D4EBDE5C-1194-3344-AB65-1CBB93C5B7B3}"/>
              </a:ext>
            </a:extLst>
          </p:cNvPr>
          <p:cNvSpPr/>
          <p:nvPr/>
        </p:nvSpPr>
        <p:spPr>
          <a:xfrm>
            <a:off x="5934512" y="2011370"/>
            <a:ext cx="330505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2400" b="1" dirty="0"/>
              <a:t>How fast is our system?</a:t>
            </a:r>
            <a:endParaRPr lang="zh-CN" altLang="en-US" sz="2400" b="1" dirty="0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37F47F08-8DB5-7E44-ACD4-AB225F042B44}"/>
              </a:ext>
            </a:extLst>
          </p:cNvPr>
          <p:cNvSpPr/>
          <p:nvPr/>
        </p:nvSpPr>
        <p:spPr>
          <a:xfrm>
            <a:off x="5329569" y="4760065"/>
            <a:ext cx="330505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2400" b="1" dirty="0"/>
              <a:t>What if some component crash? </a:t>
            </a:r>
            <a:endParaRPr lang="zh-CN" altLang="en-US" sz="2400" b="1" dirty="0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338291BC-9122-C047-A0E7-AA4E4E11BCBD}"/>
              </a:ext>
            </a:extLst>
          </p:cNvPr>
          <p:cNvSpPr/>
          <p:nvPr/>
        </p:nvSpPr>
        <p:spPr>
          <a:xfrm>
            <a:off x="989579" y="4760065"/>
            <a:ext cx="36614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2400" b="1" dirty="0"/>
              <a:t>Is our data/computation</a:t>
            </a:r>
          </a:p>
          <a:p>
            <a:r>
              <a:rPr kumimoji="1" lang="en-US" altLang="zh-CN" sz="2400" b="1" dirty="0"/>
              <a:t>correct? </a:t>
            </a:r>
            <a:endParaRPr lang="zh-CN" altLang="en-US" sz="2400" b="1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69A648EF-452B-B248-8EA9-70145A709FEB}"/>
              </a:ext>
            </a:extLst>
          </p:cNvPr>
          <p:cNvSpPr/>
          <p:nvPr/>
        </p:nvSpPr>
        <p:spPr>
          <a:xfrm>
            <a:off x="278685" y="2011369"/>
            <a:ext cx="36614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2400" b="1" dirty="0"/>
              <a:t>How easy the developer</a:t>
            </a:r>
          </a:p>
          <a:p>
            <a:r>
              <a:rPr kumimoji="1" lang="en-US" altLang="zh-CN" sz="2400" b="1" dirty="0"/>
              <a:t>can use our system?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3855035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64AF6A-E993-38D0-18B4-188283CB4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Other properties are also important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2591E3-768F-65E6-98D1-3A6736BC48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/>
          <a:lstStyle/>
          <a:p>
            <a:r>
              <a:rPr kumimoji="1" lang="en-US" altLang="zh-CN" dirty="0"/>
              <a:t>Correctness </a:t>
            </a:r>
          </a:p>
          <a:p>
            <a:r>
              <a:rPr kumimoji="1" lang="en-US" altLang="zh-CN" dirty="0"/>
              <a:t>Performance Isolation </a:t>
            </a:r>
          </a:p>
          <a:p>
            <a:r>
              <a:rPr lang="en-US" altLang="zh-CN" dirty="0"/>
              <a:t>Utilization</a:t>
            </a:r>
            <a:endParaRPr kumimoji="1" lang="en-US" altLang="zh-CN" dirty="0"/>
          </a:p>
          <a:p>
            <a:r>
              <a:rPr kumimoji="1" lang="en-US" altLang="zh-CN" dirty="0"/>
              <a:t>Energy</a:t>
            </a:r>
            <a:r>
              <a:rPr kumimoji="1" lang="zh-CN" altLang="en-US" dirty="0"/>
              <a:t> </a:t>
            </a:r>
            <a:r>
              <a:rPr kumimoji="1" lang="en-US" altLang="zh-CN" dirty="0"/>
              <a:t>Efficiency</a:t>
            </a:r>
          </a:p>
          <a:p>
            <a:r>
              <a:rPr lang="en-US" altLang="zh-CN" dirty="0"/>
              <a:t>Compatibility</a:t>
            </a:r>
            <a:endParaRPr kumimoji="1" lang="en-US" altLang="zh-CN" dirty="0"/>
          </a:p>
          <a:p>
            <a:r>
              <a:rPr kumimoji="1" lang="en-US" altLang="zh-CN" dirty="0"/>
              <a:t>Security</a:t>
            </a:r>
          </a:p>
          <a:p>
            <a:r>
              <a:rPr kumimoji="1" lang="en-US" altLang="zh-CN" dirty="0"/>
              <a:t>Privacy </a:t>
            </a:r>
          </a:p>
          <a:p>
            <a:r>
              <a:rPr kumimoji="1" lang="en-US" altLang="zh-CN" dirty="0"/>
              <a:t>Trust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626F061-C212-B456-63CB-CA67E82BB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8827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C1A32D-C343-9F47-8407-0124B3BE4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147248" cy="900442"/>
          </a:xfrm>
        </p:spPr>
        <p:txBody>
          <a:bodyPr/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Summary</a:t>
            </a:r>
            <a:r>
              <a:rPr kumimoji="1" lang="en-US" altLang="zh-CN" dirty="0"/>
              <a:t> </a:t>
            </a:r>
            <a:r>
              <a:rPr kumimoji="1" lang="en-US" altLang="zh-CN" b="0" dirty="0">
                <a:solidFill>
                  <a:schemeClr val="tx1"/>
                </a:solidFill>
              </a:rPr>
              <a:t>of</a:t>
            </a:r>
            <a:r>
              <a:rPr kumimoji="1" lang="en-US" altLang="zh-CN" dirty="0"/>
              <a:t> </a:t>
            </a:r>
            <a:r>
              <a:rPr kumimoji="1" lang="en-US" altLang="zh-CN" b="0" dirty="0">
                <a:solidFill>
                  <a:schemeClr val="tx1"/>
                </a:solidFill>
              </a:rPr>
              <a:t>the (ideal) properties of distributed systems </a:t>
            </a:r>
            <a:endParaRPr kumimoji="1" lang="zh-CN" altLang="en-US" b="0" dirty="0">
              <a:solidFill>
                <a:schemeClr val="tx1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72DB4AF-3EE6-5B45-A098-A54DD0FBC469}"/>
              </a:ext>
            </a:extLst>
          </p:cNvPr>
          <p:cNvSpPr/>
          <p:nvPr/>
        </p:nvSpPr>
        <p:spPr>
          <a:xfrm>
            <a:off x="3785567" y="1635369"/>
            <a:ext cx="15728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C00000"/>
                </a:solidFill>
              </a:rPr>
              <a:t>Scalability</a:t>
            </a:r>
            <a:endParaRPr lang="zh-CN" altLang="en-US" sz="2400" dirty="0">
              <a:solidFill>
                <a:srgbClr val="C00000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F85059F-075D-C044-BF58-E32D625E68EA}"/>
              </a:ext>
            </a:extLst>
          </p:cNvPr>
          <p:cNvSpPr/>
          <p:nvPr/>
        </p:nvSpPr>
        <p:spPr>
          <a:xfrm>
            <a:off x="2109388" y="4298400"/>
            <a:ext cx="18630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C00000"/>
                </a:solidFill>
              </a:rPr>
              <a:t>Consistency</a:t>
            </a:r>
            <a:endParaRPr lang="zh-CN" altLang="en-US" sz="2400" dirty="0">
              <a:solidFill>
                <a:srgbClr val="C00000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6780A56-6D95-8745-B192-49CF9E87A3DB}"/>
              </a:ext>
            </a:extLst>
          </p:cNvPr>
          <p:cNvSpPr/>
          <p:nvPr/>
        </p:nvSpPr>
        <p:spPr>
          <a:xfrm>
            <a:off x="5317200" y="4298400"/>
            <a:ext cx="23070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C00000"/>
                </a:solidFill>
              </a:rPr>
              <a:t>Fault tolerance 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6BE50301-B616-AC4C-940D-0F522E29F582}"/>
              </a:ext>
            </a:extLst>
          </p:cNvPr>
          <p:cNvSpPr/>
          <p:nvPr/>
        </p:nvSpPr>
        <p:spPr>
          <a:xfrm>
            <a:off x="248168" y="2788965"/>
            <a:ext cx="312938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C00000"/>
                </a:solidFill>
              </a:rPr>
              <a:t>Ease of programming</a:t>
            </a:r>
          </a:p>
          <a:p>
            <a:endParaRPr lang="zh-CN" altLang="en-US" sz="2400" dirty="0">
              <a:solidFill>
                <a:srgbClr val="C00000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C9C3CEB-BEA9-1B4E-B2AC-B7CB5CBA9F7E}"/>
              </a:ext>
            </a:extLst>
          </p:cNvPr>
          <p:cNvSpPr/>
          <p:nvPr/>
        </p:nvSpPr>
        <p:spPr>
          <a:xfrm>
            <a:off x="1698986" y="1245508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Sharding</a:t>
            </a:r>
            <a:endParaRPr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85807222-D4C5-ED4C-A3FD-F289798E3EE0}"/>
              </a:ext>
            </a:extLst>
          </p:cNvPr>
          <p:cNvSpPr/>
          <p:nvPr/>
        </p:nvSpPr>
        <p:spPr>
          <a:xfrm>
            <a:off x="6662661" y="1244991"/>
            <a:ext cx="16722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New hardware</a:t>
            </a:r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6D792B2-E48E-DF43-B25A-C048D4596CDA}"/>
              </a:ext>
            </a:extLst>
          </p:cNvPr>
          <p:cNvSpPr/>
          <p:nvPr/>
        </p:nvSpPr>
        <p:spPr>
          <a:xfrm>
            <a:off x="3098570" y="1251751"/>
            <a:ext cx="1326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Replication</a:t>
            </a:r>
            <a:endParaRPr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1299FB75-6D94-F241-B6DB-DB66FEE2DA70}"/>
              </a:ext>
            </a:extLst>
          </p:cNvPr>
          <p:cNvSpPr/>
          <p:nvPr/>
        </p:nvSpPr>
        <p:spPr>
          <a:xfrm>
            <a:off x="213265" y="3258191"/>
            <a:ext cx="3044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DSM, RPC, MapReduce, …</a:t>
            </a:r>
            <a:endParaRPr lang="zh-CN" altLang="en-US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1D96F507-3B0C-2943-B248-08A3DE1354AC}"/>
              </a:ext>
            </a:extLst>
          </p:cNvPr>
          <p:cNvSpPr/>
          <p:nvPr/>
        </p:nvSpPr>
        <p:spPr>
          <a:xfrm>
            <a:off x="5339887" y="4732893"/>
            <a:ext cx="34805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High availability: replication &amp; checkpointing </a:t>
            </a:r>
            <a:endParaRPr lang="zh-CN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301A9D7-1A78-244E-8C13-B5C7C9EBB448}"/>
              </a:ext>
            </a:extLst>
          </p:cNvPr>
          <p:cNvSpPr/>
          <p:nvPr/>
        </p:nvSpPr>
        <p:spPr>
          <a:xfrm>
            <a:off x="5317200" y="5301468"/>
            <a:ext cx="37326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Durability: atomicity, logging, etc. </a:t>
            </a:r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7450277F-D747-6C47-B3FC-71F7D40E2FD9}"/>
              </a:ext>
            </a:extLst>
          </p:cNvPr>
          <p:cNvSpPr/>
          <p:nvPr/>
        </p:nvSpPr>
        <p:spPr>
          <a:xfrm>
            <a:off x="1681465" y="4699384"/>
            <a:ext cx="28392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Sequential, eventual, </a:t>
            </a:r>
          </a:p>
          <a:p>
            <a:r>
              <a:rPr kumimoji="1" lang="en-US" altLang="zh-CN" dirty="0"/>
              <a:t>consensus, isolation, etc. </a:t>
            </a:r>
            <a:endParaRPr lang="zh-CN" altLang="en-US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2D1C42D6-15EB-6D4A-B49E-71B2A8B4AE21}"/>
              </a:ext>
            </a:extLst>
          </p:cNvPr>
          <p:cNvSpPr/>
          <p:nvPr/>
        </p:nvSpPr>
        <p:spPr>
          <a:xfrm>
            <a:off x="4716162" y="1245508"/>
            <a:ext cx="17491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Load balancing</a:t>
            </a:r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5B87130-CC69-9740-9694-E4F8DC32E60A}"/>
              </a:ext>
            </a:extLst>
          </p:cNvPr>
          <p:cNvSpPr/>
          <p:nvPr/>
        </p:nvSpPr>
        <p:spPr>
          <a:xfrm>
            <a:off x="5940152" y="2788965"/>
            <a:ext cx="19479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C00000"/>
                </a:solidFill>
              </a:rPr>
              <a:t>Performance</a:t>
            </a:r>
            <a:endParaRPr lang="zh-CN" altLang="en-US" sz="2400" dirty="0">
              <a:solidFill>
                <a:srgbClr val="C00000"/>
              </a:solidFill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9BD4177B-6F69-E347-852B-30297C495D11}"/>
              </a:ext>
            </a:extLst>
          </p:cNvPr>
          <p:cNvSpPr/>
          <p:nvPr/>
        </p:nvSpPr>
        <p:spPr>
          <a:xfrm>
            <a:off x="5940152" y="3258191"/>
            <a:ext cx="27880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Caching, Accelerators, …</a:t>
            </a:r>
            <a:endParaRPr lang="zh-CN" altLang="en-US" dirty="0"/>
          </a:p>
        </p:txBody>
      </p:sp>
      <p:sp>
        <p:nvSpPr>
          <p:cNvPr id="26" name="多边形">
            <a:extLst>
              <a:ext uri="{FF2B5EF4-FFF2-40B4-BE49-F238E27FC236}">
                <a16:creationId xmlns:a16="http://schemas.microsoft.com/office/drawing/2014/main" id="{9FA25E13-3B8B-9845-BCC0-684815691556}"/>
              </a:ext>
            </a:extLst>
          </p:cNvPr>
          <p:cNvSpPr>
            <a:spLocks noChangeAspect="1"/>
          </p:cNvSpPr>
          <p:nvPr/>
        </p:nvSpPr>
        <p:spPr>
          <a:xfrm>
            <a:off x="3462097" y="2090687"/>
            <a:ext cx="2307042" cy="2130020"/>
          </a:xfrm>
          <a:prstGeom prst="pentagon">
            <a:avLst/>
          </a:prstGeom>
          <a:solidFill>
            <a:schemeClr val="accent1">
              <a:alpha val="50000"/>
            </a:schemeClr>
          </a:solidFill>
          <a:ln w="15240">
            <a:solidFill>
              <a:schemeClr val="tx1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441657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EB548E5-E515-AC4A-916F-B50E2E6C3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Summary</a:t>
            </a:r>
            <a:r>
              <a:rPr kumimoji="1" lang="en-US" altLang="zh-CN" dirty="0"/>
              <a:t> </a:t>
            </a:r>
            <a:r>
              <a:rPr kumimoji="1" lang="en-US" altLang="zh-CN" b="0" dirty="0">
                <a:solidFill>
                  <a:schemeClr val="tx1"/>
                </a:solidFill>
              </a:rPr>
              <a:t>of</a:t>
            </a:r>
            <a:r>
              <a:rPr kumimoji="1" lang="en-US" altLang="zh-CN" dirty="0"/>
              <a:t> </a:t>
            </a:r>
            <a:r>
              <a:rPr kumimoji="1" lang="en-US" altLang="zh-CN" b="0" dirty="0">
                <a:solidFill>
                  <a:schemeClr val="tx1"/>
                </a:solidFill>
              </a:rPr>
              <a:t>the (ideal) properties of distributed systems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366B327-6B4E-434E-B46E-DC35EF32A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047770"/>
          </a:xfrm>
        </p:spPr>
        <p:txBody>
          <a:bodyPr/>
          <a:lstStyle/>
          <a:p>
            <a:r>
              <a:rPr kumimoji="1" lang="en-US" altLang="zh-CN" dirty="0"/>
              <a:t>These properties typically cannot achieve at the same time </a:t>
            </a:r>
          </a:p>
          <a:p>
            <a:pPr lvl="1"/>
            <a:r>
              <a:rPr kumimoji="1" lang="en-US" altLang="zh-CN" dirty="0"/>
              <a:t>The adults want them all, but the reality forces them to make trade-offs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905984A-CF15-B044-95E9-0CC4F0C60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07F99A9-BF5C-1942-BB31-9D07566FD1AF}"/>
              </a:ext>
            </a:extLst>
          </p:cNvPr>
          <p:cNvSpPr/>
          <p:nvPr/>
        </p:nvSpPr>
        <p:spPr>
          <a:xfrm>
            <a:off x="1456545" y="2562458"/>
            <a:ext cx="87395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200" dirty="0">
                <a:solidFill>
                  <a:srgbClr val="C00000"/>
                </a:solidFill>
              </a:rPr>
              <a:t>Scalability</a:t>
            </a:r>
            <a:endParaRPr lang="zh-CN" altLang="en-US" sz="1200" dirty="0">
              <a:solidFill>
                <a:srgbClr val="C00000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E132813-1A71-1248-BF11-5812B89B4D6C}"/>
              </a:ext>
            </a:extLst>
          </p:cNvPr>
          <p:cNvSpPr/>
          <p:nvPr/>
        </p:nvSpPr>
        <p:spPr>
          <a:xfrm>
            <a:off x="830443" y="3394983"/>
            <a:ext cx="10198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200" dirty="0">
                <a:solidFill>
                  <a:srgbClr val="C00000"/>
                </a:solidFill>
              </a:rPr>
              <a:t>Consistency</a:t>
            </a:r>
            <a:endParaRPr lang="zh-CN" altLang="en-US" sz="1200" dirty="0">
              <a:solidFill>
                <a:srgbClr val="C00000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886A5DC-ABE7-7846-8098-7C02BC35DC51}"/>
              </a:ext>
            </a:extLst>
          </p:cNvPr>
          <p:cNvSpPr/>
          <p:nvPr/>
        </p:nvSpPr>
        <p:spPr>
          <a:xfrm>
            <a:off x="2124025" y="3398729"/>
            <a:ext cx="12426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200" dirty="0">
                <a:solidFill>
                  <a:srgbClr val="C00000"/>
                </a:solidFill>
              </a:rPr>
              <a:t>Fault tolerance 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9D5623C-E1BA-1641-9AF6-EC19647FC013}"/>
              </a:ext>
            </a:extLst>
          </p:cNvPr>
          <p:cNvSpPr/>
          <p:nvPr/>
        </p:nvSpPr>
        <p:spPr>
          <a:xfrm>
            <a:off x="513411" y="2812683"/>
            <a:ext cx="10871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200" dirty="0">
                <a:solidFill>
                  <a:srgbClr val="C00000"/>
                </a:solidFill>
              </a:rPr>
              <a:t>Ease of </a:t>
            </a:r>
          </a:p>
          <a:p>
            <a:r>
              <a:rPr kumimoji="1" lang="en-US" altLang="zh-CN" sz="1200" dirty="0">
                <a:solidFill>
                  <a:srgbClr val="C00000"/>
                </a:solidFill>
              </a:rPr>
              <a:t>programming</a:t>
            </a:r>
            <a:endParaRPr lang="zh-CN" altLang="en-US" sz="1200" dirty="0">
              <a:solidFill>
                <a:srgbClr val="C00000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F310037-D83F-6045-B973-82931A46DD24}"/>
              </a:ext>
            </a:extLst>
          </p:cNvPr>
          <p:cNvSpPr/>
          <p:nvPr/>
        </p:nvSpPr>
        <p:spPr>
          <a:xfrm>
            <a:off x="2213793" y="2910431"/>
            <a:ext cx="10631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200" dirty="0">
                <a:solidFill>
                  <a:srgbClr val="C00000"/>
                </a:solidFill>
              </a:rPr>
              <a:t>Performance</a:t>
            </a:r>
            <a:endParaRPr lang="zh-CN" altLang="en-US" sz="1200" dirty="0">
              <a:solidFill>
                <a:srgbClr val="C00000"/>
              </a:solidFill>
            </a:endParaRPr>
          </a:p>
        </p:txBody>
      </p:sp>
      <p:sp>
        <p:nvSpPr>
          <p:cNvPr id="11" name="多边形">
            <a:extLst>
              <a:ext uri="{FF2B5EF4-FFF2-40B4-BE49-F238E27FC236}">
                <a16:creationId xmlns:a16="http://schemas.microsoft.com/office/drawing/2014/main" id="{A0650BBE-F4DB-A54E-9C61-CCD45FBA7398}"/>
              </a:ext>
            </a:extLst>
          </p:cNvPr>
          <p:cNvSpPr>
            <a:spLocks noChangeAspect="1"/>
          </p:cNvSpPr>
          <p:nvPr/>
        </p:nvSpPr>
        <p:spPr>
          <a:xfrm>
            <a:off x="1576523" y="2825682"/>
            <a:ext cx="637270" cy="588372"/>
          </a:xfrm>
          <a:prstGeom prst="pentagon">
            <a:avLst/>
          </a:prstGeom>
          <a:noFill/>
          <a:ln w="6350">
            <a:solidFill>
              <a:schemeClr val="tx1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A06050C-306E-DC46-AD7A-2C8A7F6E5173}"/>
              </a:ext>
            </a:extLst>
          </p:cNvPr>
          <p:cNvSpPr/>
          <p:nvPr/>
        </p:nvSpPr>
        <p:spPr>
          <a:xfrm>
            <a:off x="457200" y="2137420"/>
            <a:ext cx="34291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u="sng" dirty="0"/>
              <a:t>Remote Procedure Call (RPC)</a:t>
            </a:r>
            <a:endParaRPr lang="zh-CN" altLang="en-US" b="1" u="sng" dirty="0"/>
          </a:p>
        </p:txBody>
      </p:sp>
      <p:sp>
        <p:nvSpPr>
          <p:cNvPr id="13" name="多边形">
            <a:extLst>
              <a:ext uri="{FF2B5EF4-FFF2-40B4-BE49-F238E27FC236}">
                <a16:creationId xmlns:a16="http://schemas.microsoft.com/office/drawing/2014/main" id="{6B1C9964-E63A-E745-B250-3C21BFE22F95}"/>
              </a:ext>
            </a:extLst>
          </p:cNvPr>
          <p:cNvSpPr>
            <a:spLocks noChangeAspect="1"/>
          </p:cNvSpPr>
          <p:nvPr/>
        </p:nvSpPr>
        <p:spPr>
          <a:xfrm>
            <a:off x="1680989" y="2850206"/>
            <a:ext cx="518851" cy="480199"/>
          </a:xfrm>
          <a:custGeom>
            <a:avLst/>
            <a:gdLst>
              <a:gd name="connsiteX0" fmla="*/ 0 w 300020"/>
              <a:gd name="connsiteY0" fmla="*/ 105804 h 276999"/>
              <a:gd name="connsiteX1" fmla="*/ 150010 w 300020"/>
              <a:gd name="connsiteY1" fmla="*/ 0 h 276999"/>
              <a:gd name="connsiteX2" fmla="*/ 300020 w 300020"/>
              <a:gd name="connsiteY2" fmla="*/ 105804 h 276999"/>
              <a:gd name="connsiteX3" fmla="*/ 242721 w 300020"/>
              <a:gd name="connsiteY3" fmla="*/ 276998 h 276999"/>
              <a:gd name="connsiteX4" fmla="*/ 57299 w 300020"/>
              <a:gd name="connsiteY4" fmla="*/ 276998 h 276999"/>
              <a:gd name="connsiteX5" fmla="*/ 0 w 300020"/>
              <a:gd name="connsiteY5" fmla="*/ 105804 h 276999"/>
              <a:gd name="connsiteX0" fmla="*/ 0 w 300020"/>
              <a:gd name="connsiteY0" fmla="*/ 105804 h 276998"/>
              <a:gd name="connsiteX1" fmla="*/ 150010 w 300020"/>
              <a:gd name="connsiteY1" fmla="*/ 0 h 276998"/>
              <a:gd name="connsiteX2" fmla="*/ 300020 w 300020"/>
              <a:gd name="connsiteY2" fmla="*/ 105804 h 276998"/>
              <a:gd name="connsiteX3" fmla="*/ 211460 w 300020"/>
              <a:gd name="connsiteY3" fmla="*/ 237921 h 276998"/>
              <a:gd name="connsiteX4" fmla="*/ 57299 w 300020"/>
              <a:gd name="connsiteY4" fmla="*/ 276998 h 276998"/>
              <a:gd name="connsiteX5" fmla="*/ 0 w 300020"/>
              <a:gd name="connsiteY5" fmla="*/ 105804 h 276998"/>
              <a:gd name="connsiteX0" fmla="*/ 0 w 487590"/>
              <a:gd name="connsiteY0" fmla="*/ 105804 h 276998"/>
              <a:gd name="connsiteX1" fmla="*/ 150010 w 487590"/>
              <a:gd name="connsiteY1" fmla="*/ 0 h 276998"/>
              <a:gd name="connsiteX2" fmla="*/ 487590 w 487590"/>
              <a:gd name="connsiteY2" fmla="*/ 66727 h 276998"/>
              <a:gd name="connsiteX3" fmla="*/ 211460 w 487590"/>
              <a:gd name="connsiteY3" fmla="*/ 237921 h 276998"/>
              <a:gd name="connsiteX4" fmla="*/ 57299 w 487590"/>
              <a:gd name="connsiteY4" fmla="*/ 276998 h 276998"/>
              <a:gd name="connsiteX5" fmla="*/ 0 w 487590"/>
              <a:gd name="connsiteY5" fmla="*/ 105804 h 276998"/>
              <a:gd name="connsiteX0" fmla="*/ 0 w 456328"/>
              <a:gd name="connsiteY0" fmla="*/ 105804 h 276998"/>
              <a:gd name="connsiteX1" fmla="*/ 150010 w 456328"/>
              <a:gd name="connsiteY1" fmla="*/ 0 h 276998"/>
              <a:gd name="connsiteX2" fmla="*/ 456328 w 456328"/>
              <a:gd name="connsiteY2" fmla="*/ 66727 h 276998"/>
              <a:gd name="connsiteX3" fmla="*/ 211460 w 456328"/>
              <a:gd name="connsiteY3" fmla="*/ 237921 h 276998"/>
              <a:gd name="connsiteX4" fmla="*/ 57299 w 456328"/>
              <a:gd name="connsiteY4" fmla="*/ 276998 h 276998"/>
              <a:gd name="connsiteX5" fmla="*/ 0 w 456328"/>
              <a:gd name="connsiteY5" fmla="*/ 105804 h 276998"/>
              <a:gd name="connsiteX0" fmla="*/ 0 w 456328"/>
              <a:gd name="connsiteY0" fmla="*/ 254297 h 425491"/>
              <a:gd name="connsiteX1" fmla="*/ 142195 w 456328"/>
              <a:gd name="connsiteY1" fmla="*/ 0 h 425491"/>
              <a:gd name="connsiteX2" fmla="*/ 456328 w 456328"/>
              <a:gd name="connsiteY2" fmla="*/ 215220 h 425491"/>
              <a:gd name="connsiteX3" fmla="*/ 211460 w 456328"/>
              <a:gd name="connsiteY3" fmla="*/ 386414 h 425491"/>
              <a:gd name="connsiteX4" fmla="*/ 57299 w 456328"/>
              <a:gd name="connsiteY4" fmla="*/ 425491 h 425491"/>
              <a:gd name="connsiteX5" fmla="*/ 0 w 456328"/>
              <a:gd name="connsiteY5" fmla="*/ 254297 h 425491"/>
              <a:gd name="connsiteX0" fmla="*/ 0 w 518851"/>
              <a:gd name="connsiteY0" fmla="*/ 230851 h 425491"/>
              <a:gd name="connsiteX1" fmla="*/ 204718 w 518851"/>
              <a:gd name="connsiteY1" fmla="*/ 0 h 425491"/>
              <a:gd name="connsiteX2" fmla="*/ 518851 w 518851"/>
              <a:gd name="connsiteY2" fmla="*/ 215220 h 425491"/>
              <a:gd name="connsiteX3" fmla="*/ 273983 w 518851"/>
              <a:gd name="connsiteY3" fmla="*/ 386414 h 425491"/>
              <a:gd name="connsiteX4" fmla="*/ 119822 w 518851"/>
              <a:gd name="connsiteY4" fmla="*/ 425491 h 425491"/>
              <a:gd name="connsiteX5" fmla="*/ 0 w 518851"/>
              <a:gd name="connsiteY5" fmla="*/ 230851 h 425491"/>
              <a:gd name="connsiteX0" fmla="*/ 0 w 518851"/>
              <a:gd name="connsiteY0" fmla="*/ 230851 h 480199"/>
              <a:gd name="connsiteX1" fmla="*/ 204718 w 518851"/>
              <a:gd name="connsiteY1" fmla="*/ 0 h 480199"/>
              <a:gd name="connsiteX2" fmla="*/ 518851 w 518851"/>
              <a:gd name="connsiteY2" fmla="*/ 215220 h 480199"/>
              <a:gd name="connsiteX3" fmla="*/ 273983 w 518851"/>
              <a:gd name="connsiteY3" fmla="*/ 386414 h 480199"/>
              <a:gd name="connsiteX4" fmla="*/ 72930 w 518851"/>
              <a:gd name="connsiteY4" fmla="*/ 480199 h 480199"/>
              <a:gd name="connsiteX5" fmla="*/ 0 w 518851"/>
              <a:gd name="connsiteY5" fmla="*/ 230851 h 480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8851" h="480199">
                <a:moveTo>
                  <a:pt x="0" y="230851"/>
                </a:moveTo>
                <a:lnTo>
                  <a:pt x="204718" y="0"/>
                </a:lnTo>
                <a:lnTo>
                  <a:pt x="518851" y="215220"/>
                </a:lnTo>
                <a:lnTo>
                  <a:pt x="273983" y="386414"/>
                </a:lnTo>
                <a:lnTo>
                  <a:pt x="72930" y="480199"/>
                </a:lnTo>
                <a:lnTo>
                  <a:pt x="0" y="230851"/>
                </a:lnTo>
                <a:close/>
              </a:path>
            </a:pathLst>
          </a:custGeom>
          <a:solidFill>
            <a:srgbClr val="C00000"/>
          </a:solidFill>
          <a:ln w="6350">
            <a:solidFill>
              <a:schemeClr val="tx1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B665FB6-0BF2-0948-AA7C-CA8DAA93F882}"/>
              </a:ext>
            </a:extLst>
          </p:cNvPr>
          <p:cNvSpPr/>
          <p:nvPr/>
        </p:nvSpPr>
        <p:spPr>
          <a:xfrm>
            <a:off x="4584006" y="2137420"/>
            <a:ext cx="39292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u="sng" dirty="0"/>
              <a:t>Distributed Shared Memory (DSM)</a:t>
            </a:r>
            <a:endParaRPr lang="zh-CN" altLang="en-US" b="1" u="sng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A99A2372-D756-984A-8A82-B7CD64FB15E1}"/>
              </a:ext>
            </a:extLst>
          </p:cNvPr>
          <p:cNvSpPr/>
          <p:nvPr/>
        </p:nvSpPr>
        <p:spPr>
          <a:xfrm>
            <a:off x="5731158" y="2562458"/>
            <a:ext cx="87395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200" dirty="0">
                <a:solidFill>
                  <a:srgbClr val="C00000"/>
                </a:solidFill>
              </a:rPr>
              <a:t>Scalability</a:t>
            </a:r>
            <a:endParaRPr lang="zh-CN" altLang="en-US" sz="1200" dirty="0">
              <a:solidFill>
                <a:srgbClr val="C00000"/>
              </a:solidFill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1C29A34-A021-0347-B1BF-ABF91474C70D}"/>
              </a:ext>
            </a:extLst>
          </p:cNvPr>
          <p:cNvSpPr/>
          <p:nvPr/>
        </p:nvSpPr>
        <p:spPr>
          <a:xfrm>
            <a:off x="5105056" y="3394983"/>
            <a:ext cx="10198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200" dirty="0">
                <a:solidFill>
                  <a:srgbClr val="C00000"/>
                </a:solidFill>
              </a:rPr>
              <a:t>Consistency</a:t>
            </a:r>
            <a:endParaRPr lang="zh-CN" altLang="en-US" sz="1200" dirty="0">
              <a:solidFill>
                <a:srgbClr val="C00000"/>
              </a:solidFill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D2578C6-3FCA-2B47-A5CC-FD5CF098115F}"/>
              </a:ext>
            </a:extLst>
          </p:cNvPr>
          <p:cNvSpPr/>
          <p:nvPr/>
        </p:nvSpPr>
        <p:spPr>
          <a:xfrm>
            <a:off x="6398638" y="3398729"/>
            <a:ext cx="12426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200" dirty="0">
                <a:solidFill>
                  <a:srgbClr val="C00000"/>
                </a:solidFill>
              </a:rPr>
              <a:t>Fault tolerance 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7DEEB85B-AF35-724A-B2B9-B59F5F148294}"/>
              </a:ext>
            </a:extLst>
          </p:cNvPr>
          <p:cNvSpPr/>
          <p:nvPr/>
        </p:nvSpPr>
        <p:spPr>
          <a:xfrm>
            <a:off x="4788024" y="2812683"/>
            <a:ext cx="10871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200" dirty="0">
                <a:solidFill>
                  <a:srgbClr val="C00000"/>
                </a:solidFill>
              </a:rPr>
              <a:t>Ease of </a:t>
            </a:r>
          </a:p>
          <a:p>
            <a:r>
              <a:rPr kumimoji="1" lang="en-US" altLang="zh-CN" sz="1200" dirty="0">
                <a:solidFill>
                  <a:srgbClr val="C00000"/>
                </a:solidFill>
              </a:rPr>
              <a:t>programming</a:t>
            </a:r>
            <a:endParaRPr lang="zh-CN" altLang="en-US" sz="1200" dirty="0">
              <a:solidFill>
                <a:srgbClr val="C00000"/>
              </a:solidFill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56CFF3CA-8B88-D347-B4CF-14503ABBDE8A}"/>
              </a:ext>
            </a:extLst>
          </p:cNvPr>
          <p:cNvSpPr/>
          <p:nvPr/>
        </p:nvSpPr>
        <p:spPr>
          <a:xfrm>
            <a:off x="6488406" y="2910431"/>
            <a:ext cx="10631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200" dirty="0">
                <a:solidFill>
                  <a:srgbClr val="C00000"/>
                </a:solidFill>
              </a:rPr>
              <a:t>Performance</a:t>
            </a:r>
            <a:endParaRPr lang="zh-CN" altLang="en-US" sz="1200" dirty="0">
              <a:solidFill>
                <a:srgbClr val="C00000"/>
              </a:solidFill>
            </a:endParaRPr>
          </a:p>
        </p:txBody>
      </p:sp>
      <p:sp>
        <p:nvSpPr>
          <p:cNvPr id="20" name="多边形">
            <a:extLst>
              <a:ext uri="{FF2B5EF4-FFF2-40B4-BE49-F238E27FC236}">
                <a16:creationId xmlns:a16="http://schemas.microsoft.com/office/drawing/2014/main" id="{A0899BAF-7D44-8246-846D-9C700EDC3840}"/>
              </a:ext>
            </a:extLst>
          </p:cNvPr>
          <p:cNvSpPr>
            <a:spLocks noChangeAspect="1"/>
          </p:cNvSpPr>
          <p:nvPr/>
        </p:nvSpPr>
        <p:spPr>
          <a:xfrm>
            <a:off x="5851136" y="2825682"/>
            <a:ext cx="637270" cy="588372"/>
          </a:xfrm>
          <a:prstGeom prst="pentagon">
            <a:avLst/>
          </a:prstGeom>
          <a:noFill/>
          <a:ln w="6350">
            <a:solidFill>
              <a:schemeClr val="tx1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1" name="多边形">
            <a:extLst>
              <a:ext uri="{FF2B5EF4-FFF2-40B4-BE49-F238E27FC236}">
                <a16:creationId xmlns:a16="http://schemas.microsoft.com/office/drawing/2014/main" id="{D44AB527-9D7F-2849-8BC5-12AA1924AAFB}"/>
              </a:ext>
            </a:extLst>
          </p:cNvPr>
          <p:cNvSpPr>
            <a:spLocks noChangeAspect="1"/>
          </p:cNvSpPr>
          <p:nvPr/>
        </p:nvSpPr>
        <p:spPr>
          <a:xfrm>
            <a:off x="5854322" y="3048576"/>
            <a:ext cx="406523" cy="360126"/>
          </a:xfrm>
          <a:custGeom>
            <a:avLst/>
            <a:gdLst>
              <a:gd name="connsiteX0" fmla="*/ 0 w 300020"/>
              <a:gd name="connsiteY0" fmla="*/ 105804 h 276999"/>
              <a:gd name="connsiteX1" fmla="*/ 150010 w 300020"/>
              <a:gd name="connsiteY1" fmla="*/ 0 h 276999"/>
              <a:gd name="connsiteX2" fmla="*/ 300020 w 300020"/>
              <a:gd name="connsiteY2" fmla="*/ 105804 h 276999"/>
              <a:gd name="connsiteX3" fmla="*/ 242721 w 300020"/>
              <a:gd name="connsiteY3" fmla="*/ 276998 h 276999"/>
              <a:gd name="connsiteX4" fmla="*/ 57299 w 300020"/>
              <a:gd name="connsiteY4" fmla="*/ 276998 h 276999"/>
              <a:gd name="connsiteX5" fmla="*/ 0 w 300020"/>
              <a:gd name="connsiteY5" fmla="*/ 105804 h 276999"/>
              <a:gd name="connsiteX0" fmla="*/ 0 w 441337"/>
              <a:gd name="connsiteY0" fmla="*/ 64240 h 276998"/>
              <a:gd name="connsiteX1" fmla="*/ 291327 w 441337"/>
              <a:gd name="connsiteY1" fmla="*/ 0 h 276998"/>
              <a:gd name="connsiteX2" fmla="*/ 441337 w 441337"/>
              <a:gd name="connsiteY2" fmla="*/ 105804 h 276998"/>
              <a:gd name="connsiteX3" fmla="*/ 384038 w 441337"/>
              <a:gd name="connsiteY3" fmla="*/ 276998 h 276998"/>
              <a:gd name="connsiteX4" fmla="*/ 198616 w 441337"/>
              <a:gd name="connsiteY4" fmla="*/ 276998 h 276998"/>
              <a:gd name="connsiteX5" fmla="*/ 0 w 441337"/>
              <a:gd name="connsiteY5" fmla="*/ 64240 h 276998"/>
              <a:gd name="connsiteX0" fmla="*/ 0 w 441337"/>
              <a:gd name="connsiteY0" fmla="*/ 64240 h 410002"/>
              <a:gd name="connsiteX1" fmla="*/ 291327 w 441337"/>
              <a:gd name="connsiteY1" fmla="*/ 0 h 410002"/>
              <a:gd name="connsiteX2" fmla="*/ 441337 w 441337"/>
              <a:gd name="connsiteY2" fmla="*/ 105804 h 410002"/>
              <a:gd name="connsiteX3" fmla="*/ 384038 w 441337"/>
              <a:gd name="connsiteY3" fmla="*/ 276998 h 410002"/>
              <a:gd name="connsiteX4" fmla="*/ 107176 w 441337"/>
              <a:gd name="connsiteY4" fmla="*/ 410002 h 410002"/>
              <a:gd name="connsiteX5" fmla="*/ 0 w 441337"/>
              <a:gd name="connsiteY5" fmla="*/ 64240 h 410002"/>
              <a:gd name="connsiteX0" fmla="*/ 0 w 441337"/>
              <a:gd name="connsiteY0" fmla="*/ 14364 h 360126"/>
              <a:gd name="connsiteX1" fmla="*/ 258076 w 441337"/>
              <a:gd name="connsiteY1" fmla="*/ 0 h 360126"/>
              <a:gd name="connsiteX2" fmla="*/ 441337 w 441337"/>
              <a:gd name="connsiteY2" fmla="*/ 55928 h 360126"/>
              <a:gd name="connsiteX3" fmla="*/ 384038 w 441337"/>
              <a:gd name="connsiteY3" fmla="*/ 227122 h 360126"/>
              <a:gd name="connsiteX4" fmla="*/ 107176 w 441337"/>
              <a:gd name="connsiteY4" fmla="*/ 360126 h 360126"/>
              <a:gd name="connsiteX5" fmla="*/ 0 w 441337"/>
              <a:gd name="connsiteY5" fmla="*/ 14364 h 360126"/>
              <a:gd name="connsiteX0" fmla="*/ 0 w 384038"/>
              <a:gd name="connsiteY0" fmla="*/ 14364 h 360126"/>
              <a:gd name="connsiteX1" fmla="*/ 258076 w 384038"/>
              <a:gd name="connsiteY1" fmla="*/ 0 h 360126"/>
              <a:gd name="connsiteX2" fmla="*/ 366522 w 384038"/>
              <a:gd name="connsiteY2" fmla="*/ 64241 h 360126"/>
              <a:gd name="connsiteX3" fmla="*/ 384038 w 384038"/>
              <a:gd name="connsiteY3" fmla="*/ 227122 h 360126"/>
              <a:gd name="connsiteX4" fmla="*/ 107176 w 384038"/>
              <a:gd name="connsiteY4" fmla="*/ 360126 h 360126"/>
              <a:gd name="connsiteX5" fmla="*/ 0 w 384038"/>
              <a:gd name="connsiteY5" fmla="*/ 14364 h 360126"/>
              <a:gd name="connsiteX0" fmla="*/ 0 w 406523"/>
              <a:gd name="connsiteY0" fmla="*/ 21859 h 360126"/>
              <a:gd name="connsiteX1" fmla="*/ 280561 w 406523"/>
              <a:gd name="connsiteY1" fmla="*/ 0 h 360126"/>
              <a:gd name="connsiteX2" fmla="*/ 389007 w 406523"/>
              <a:gd name="connsiteY2" fmla="*/ 64241 h 360126"/>
              <a:gd name="connsiteX3" fmla="*/ 406523 w 406523"/>
              <a:gd name="connsiteY3" fmla="*/ 227122 h 360126"/>
              <a:gd name="connsiteX4" fmla="*/ 129661 w 406523"/>
              <a:gd name="connsiteY4" fmla="*/ 360126 h 360126"/>
              <a:gd name="connsiteX5" fmla="*/ 0 w 406523"/>
              <a:gd name="connsiteY5" fmla="*/ 21859 h 360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6523" h="360126">
                <a:moveTo>
                  <a:pt x="0" y="21859"/>
                </a:moveTo>
                <a:lnTo>
                  <a:pt x="280561" y="0"/>
                </a:lnTo>
                <a:lnTo>
                  <a:pt x="389007" y="64241"/>
                </a:lnTo>
                <a:lnTo>
                  <a:pt x="406523" y="227122"/>
                </a:lnTo>
                <a:lnTo>
                  <a:pt x="129661" y="360126"/>
                </a:lnTo>
                <a:lnTo>
                  <a:pt x="0" y="21859"/>
                </a:lnTo>
                <a:close/>
              </a:path>
            </a:pathLst>
          </a:custGeom>
          <a:solidFill>
            <a:srgbClr val="C00000"/>
          </a:solidFill>
          <a:ln w="6350">
            <a:solidFill>
              <a:schemeClr val="tx1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A9B8D535-B0FD-A343-BFFA-1658DA7D6E42}"/>
              </a:ext>
            </a:extLst>
          </p:cNvPr>
          <p:cNvSpPr/>
          <p:nvPr/>
        </p:nvSpPr>
        <p:spPr>
          <a:xfrm>
            <a:off x="1456545" y="4292065"/>
            <a:ext cx="87395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200" dirty="0">
                <a:solidFill>
                  <a:srgbClr val="C00000"/>
                </a:solidFill>
              </a:rPr>
              <a:t>Scalability</a:t>
            </a:r>
            <a:endParaRPr lang="zh-CN" altLang="en-US" sz="1200" dirty="0">
              <a:solidFill>
                <a:srgbClr val="C00000"/>
              </a:solidFill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8F9B7430-DA63-7243-8257-B0790F20219D}"/>
              </a:ext>
            </a:extLst>
          </p:cNvPr>
          <p:cNvSpPr/>
          <p:nvPr/>
        </p:nvSpPr>
        <p:spPr>
          <a:xfrm>
            <a:off x="830443" y="5124590"/>
            <a:ext cx="10198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200" dirty="0">
                <a:solidFill>
                  <a:srgbClr val="C00000"/>
                </a:solidFill>
              </a:rPr>
              <a:t>Consistency</a:t>
            </a:r>
            <a:endParaRPr lang="zh-CN" altLang="en-US" sz="1200" dirty="0">
              <a:solidFill>
                <a:srgbClr val="C00000"/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85742033-721D-9145-9621-B1594D0BC349}"/>
              </a:ext>
            </a:extLst>
          </p:cNvPr>
          <p:cNvSpPr/>
          <p:nvPr/>
        </p:nvSpPr>
        <p:spPr>
          <a:xfrm>
            <a:off x="2124025" y="5128336"/>
            <a:ext cx="12426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200" dirty="0">
                <a:solidFill>
                  <a:srgbClr val="C00000"/>
                </a:solidFill>
              </a:rPr>
              <a:t>Fault tolerance 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8E80AF42-7F72-E249-88AF-036CBA450FAD}"/>
              </a:ext>
            </a:extLst>
          </p:cNvPr>
          <p:cNvSpPr/>
          <p:nvPr/>
        </p:nvSpPr>
        <p:spPr>
          <a:xfrm>
            <a:off x="513411" y="4542290"/>
            <a:ext cx="10871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200" dirty="0">
                <a:solidFill>
                  <a:srgbClr val="C00000"/>
                </a:solidFill>
              </a:rPr>
              <a:t>Ease of </a:t>
            </a:r>
          </a:p>
          <a:p>
            <a:r>
              <a:rPr kumimoji="1" lang="en-US" altLang="zh-CN" sz="1200" dirty="0">
                <a:solidFill>
                  <a:srgbClr val="C00000"/>
                </a:solidFill>
              </a:rPr>
              <a:t>programming</a:t>
            </a:r>
            <a:endParaRPr lang="zh-CN" altLang="en-US" sz="1200" dirty="0">
              <a:solidFill>
                <a:srgbClr val="C00000"/>
              </a:solidFill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D5CDE13C-2D6F-8D4A-9CAE-71E48D587F78}"/>
              </a:ext>
            </a:extLst>
          </p:cNvPr>
          <p:cNvSpPr/>
          <p:nvPr/>
        </p:nvSpPr>
        <p:spPr>
          <a:xfrm>
            <a:off x="2213793" y="4640038"/>
            <a:ext cx="10631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200" dirty="0">
                <a:solidFill>
                  <a:srgbClr val="C00000"/>
                </a:solidFill>
              </a:rPr>
              <a:t>Performance</a:t>
            </a:r>
            <a:endParaRPr lang="zh-CN" altLang="en-US" sz="1200" dirty="0">
              <a:solidFill>
                <a:srgbClr val="C00000"/>
              </a:solidFill>
            </a:endParaRPr>
          </a:p>
        </p:txBody>
      </p:sp>
      <p:sp>
        <p:nvSpPr>
          <p:cNvPr id="33" name="多边形">
            <a:extLst>
              <a:ext uri="{FF2B5EF4-FFF2-40B4-BE49-F238E27FC236}">
                <a16:creationId xmlns:a16="http://schemas.microsoft.com/office/drawing/2014/main" id="{8E84F84E-700A-4C44-88F6-C9427C43F102}"/>
              </a:ext>
            </a:extLst>
          </p:cNvPr>
          <p:cNvSpPr>
            <a:spLocks noChangeAspect="1"/>
          </p:cNvSpPr>
          <p:nvPr/>
        </p:nvSpPr>
        <p:spPr>
          <a:xfrm>
            <a:off x="1576523" y="4555289"/>
            <a:ext cx="637270" cy="588372"/>
          </a:xfrm>
          <a:prstGeom prst="pentagon">
            <a:avLst/>
          </a:prstGeom>
          <a:noFill/>
          <a:ln w="6350">
            <a:solidFill>
              <a:schemeClr val="tx1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4" name="多边形">
            <a:extLst>
              <a:ext uri="{FF2B5EF4-FFF2-40B4-BE49-F238E27FC236}">
                <a16:creationId xmlns:a16="http://schemas.microsoft.com/office/drawing/2014/main" id="{2A20146A-64A0-1D4D-BCCF-FD4C4448A326}"/>
              </a:ext>
            </a:extLst>
          </p:cNvPr>
          <p:cNvSpPr>
            <a:spLocks noChangeAspect="1"/>
          </p:cNvSpPr>
          <p:nvPr/>
        </p:nvSpPr>
        <p:spPr>
          <a:xfrm>
            <a:off x="1743513" y="4573185"/>
            <a:ext cx="471470" cy="570912"/>
          </a:xfrm>
          <a:custGeom>
            <a:avLst/>
            <a:gdLst>
              <a:gd name="connsiteX0" fmla="*/ 0 w 300020"/>
              <a:gd name="connsiteY0" fmla="*/ 105804 h 276999"/>
              <a:gd name="connsiteX1" fmla="*/ 150010 w 300020"/>
              <a:gd name="connsiteY1" fmla="*/ 0 h 276999"/>
              <a:gd name="connsiteX2" fmla="*/ 300020 w 300020"/>
              <a:gd name="connsiteY2" fmla="*/ 105804 h 276999"/>
              <a:gd name="connsiteX3" fmla="*/ 242721 w 300020"/>
              <a:gd name="connsiteY3" fmla="*/ 276998 h 276999"/>
              <a:gd name="connsiteX4" fmla="*/ 57299 w 300020"/>
              <a:gd name="connsiteY4" fmla="*/ 276998 h 276999"/>
              <a:gd name="connsiteX5" fmla="*/ 0 w 300020"/>
              <a:gd name="connsiteY5" fmla="*/ 105804 h 276999"/>
              <a:gd name="connsiteX0" fmla="*/ 0 w 300020"/>
              <a:gd name="connsiteY0" fmla="*/ 285418 h 456612"/>
              <a:gd name="connsiteX1" fmla="*/ 133681 w 300020"/>
              <a:gd name="connsiteY1" fmla="*/ 0 h 456612"/>
              <a:gd name="connsiteX2" fmla="*/ 300020 w 300020"/>
              <a:gd name="connsiteY2" fmla="*/ 285418 h 456612"/>
              <a:gd name="connsiteX3" fmla="*/ 242721 w 300020"/>
              <a:gd name="connsiteY3" fmla="*/ 456612 h 456612"/>
              <a:gd name="connsiteX4" fmla="*/ 57299 w 300020"/>
              <a:gd name="connsiteY4" fmla="*/ 456612 h 456612"/>
              <a:gd name="connsiteX5" fmla="*/ 0 w 300020"/>
              <a:gd name="connsiteY5" fmla="*/ 285418 h 456612"/>
              <a:gd name="connsiteX0" fmla="*/ 0 w 300020"/>
              <a:gd name="connsiteY0" fmla="*/ 269090 h 440284"/>
              <a:gd name="connsiteX1" fmla="*/ 133681 w 300020"/>
              <a:gd name="connsiteY1" fmla="*/ 0 h 440284"/>
              <a:gd name="connsiteX2" fmla="*/ 300020 w 300020"/>
              <a:gd name="connsiteY2" fmla="*/ 269090 h 440284"/>
              <a:gd name="connsiteX3" fmla="*/ 242721 w 300020"/>
              <a:gd name="connsiteY3" fmla="*/ 440284 h 440284"/>
              <a:gd name="connsiteX4" fmla="*/ 57299 w 300020"/>
              <a:gd name="connsiteY4" fmla="*/ 440284 h 440284"/>
              <a:gd name="connsiteX5" fmla="*/ 0 w 300020"/>
              <a:gd name="connsiteY5" fmla="*/ 269090 h 440284"/>
              <a:gd name="connsiteX0" fmla="*/ 0 w 471470"/>
              <a:gd name="connsiteY0" fmla="*/ 269090 h 440284"/>
              <a:gd name="connsiteX1" fmla="*/ 133681 w 471470"/>
              <a:gd name="connsiteY1" fmla="*/ 0 h 440284"/>
              <a:gd name="connsiteX2" fmla="*/ 471470 w 471470"/>
              <a:gd name="connsiteY2" fmla="*/ 228268 h 440284"/>
              <a:gd name="connsiteX3" fmla="*/ 242721 w 471470"/>
              <a:gd name="connsiteY3" fmla="*/ 440284 h 440284"/>
              <a:gd name="connsiteX4" fmla="*/ 57299 w 471470"/>
              <a:gd name="connsiteY4" fmla="*/ 440284 h 440284"/>
              <a:gd name="connsiteX5" fmla="*/ 0 w 471470"/>
              <a:gd name="connsiteY5" fmla="*/ 269090 h 440284"/>
              <a:gd name="connsiteX0" fmla="*/ 0 w 471470"/>
              <a:gd name="connsiteY0" fmla="*/ 269090 h 570912"/>
              <a:gd name="connsiteX1" fmla="*/ 133681 w 471470"/>
              <a:gd name="connsiteY1" fmla="*/ 0 h 570912"/>
              <a:gd name="connsiteX2" fmla="*/ 471470 w 471470"/>
              <a:gd name="connsiteY2" fmla="*/ 228268 h 570912"/>
              <a:gd name="connsiteX3" fmla="*/ 332528 w 471470"/>
              <a:gd name="connsiteY3" fmla="*/ 570912 h 570912"/>
              <a:gd name="connsiteX4" fmla="*/ 57299 w 471470"/>
              <a:gd name="connsiteY4" fmla="*/ 440284 h 570912"/>
              <a:gd name="connsiteX5" fmla="*/ 0 w 471470"/>
              <a:gd name="connsiteY5" fmla="*/ 269090 h 570912"/>
              <a:gd name="connsiteX0" fmla="*/ 0 w 471470"/>
              <a:gd name="connsiteY0" fmla="*/ 269090 h 562748"/>
              <a:gd name="connsiteX1" fmla="*/ 133681 w 471470"/>
              <a:gd name="connsiteY1" fmla="*/ 0 h 562748"/>
              <a:gd name="connsiteX2" fmla="*/ 471470 w 471470"/>
              <a:gd name="connsiteY2" fmla="*/ 228268 h 562748"/>
              <a:gd name="connsiteX3" fmla="*/ 308035 w 471470"/>
              <a:gd name="connsiteY3" fmla="*/ 562748 h 562748"/>
              <a:gd name="connsiteX4" fmla="*/ 57299 w 471470"/>
              <a:gd name="connsiteY4" fmla="*/ 440284 h 562748"/>
              <a:gd name="connsiteX5" fmla="*/ 0 w 471470"/>
              <a:gd name="connsiteY5" fmla="*/ 269090 h 562748"/>
              <a:gd name="connsiteX0" fmla="*/ 8016 w 479486"/>
              <a:gd name="connsiteY0" fmla="*/ 269090 h 562748"/>
              <a:gd name="connsiteX1" fmla="*/ 141697 w 479486"/>
              <a:gd name="connsiteY1" fmla="*/ 0 h 562748"/>
              <a:gd name="connsiteX2" fmla="*/ 479486 w 479486"/>
              <a:gd name="connsiteY2" fmla="*/ 228268 h 562748"/>
              <a:gd name="connsiteX3" fmla="*/ 316051 w 479486"/>
              <a:gd name="connsiteY3" fmla="*/ 562748 h 562748"/>
              <a:gd name="connsiteX4" fmla="*/ 0 w 479486"/>
              <a:gd name="connsiteY4" fmla="*/ 472942 h 562748"/>
              <a:gd name="connsiteX5" fmla="*/ 8016 w 479486"/>
              <a:gd name="connsiteY5" fmla="*/ 269090 h 562748"/>
              <a:gd name="connsiteX0" fmla="*/ 8016 w 479486"/>
              <a:gd name="connsiteY0" fmla="*/ 260926 h 554584"/>
              <a:gd name="connsiteX1" fmla="*/ 158026 w 479486"/>
              <a:gd name="connsiteY1" fmla="*/ 0 h 554584"/>
              <a:gd name="connsiteX2" fmla="*/ 479486 w 479486"/>
              <a:gd name="connsiteY2" fmla="*/ 220104 h 554584"/>
              <a:gd name="connsiteX3" fmla="*/ 316051 w 479486"/>
              <a:gd name="connsiteY3" fmla="*/ 554584 h 554584"/>
              <a:gd name="connsiteX4" fmla="*/ 0 w 479486"/>
              <a:gd name="connsiteY4" fmla="*/ 464778 h 554584"/>
              <a:gd name="connsiteX5" fmla="*/ 8016 w 479486"/>
              <a:gd name="connsiteY5" fmla="*/ 260926 h 554584"/>
              <a:gd name="connsiteX0" fmla="*/ 0 w 471470"/>
              <a:gd name="connsiteY0" fmla="*/ 260926 h 554584"/>
              <a:gd name="connsiteX1" fmla="*/ 150010 w 471470"/>
              <a:gd name="connsiteY1" fmla="*/ 0 h 554584"/>
              <a:gd name="connsiteX2" fmla="*/ 471470 w 471470"/>
              <a:gd name="connsiteY2" fmla="*/ 220104 h 554584"/>
              <a:gd name="connsiteX3" fmla="*/ 308035 w 471470"/>
              <a:gd name="connsiteY3" fmla="*/ 554584 h 554584"/>
              <a:gd name="connsiteX4" fmla="*/ 49134 w 471470"/>
              <a:gd name="connsiteY4" fmla="*/ 440285 h 554584"/>
              <a:gd name="connsiteX5" fmla="*/ 0 w 471470"/>
              <a:gd name="connsiteY5" fmla="*/ 260926 h 554584"/>
              <a:gd name="connsiteX0" fmla="*/ 0 w 471470"/>
              <a:gd name="connsiteY0" fmla="*/ 260926 h 570912"/>
              <a:gd name="connsiteX1" fmla="*/ 150010 w 471470"/>
              <a:gd name="connsiteY1" fmla="*/ 0 h 570912"/>
              <a:gd name="connsiteX2" fmla="*/ 471470 w 471470"/>
              <a:gd name="connsiteY2" fmla="*/ 220104 h 570912"/>
              <a:gd name="connsiteX3" fmla="*/ 348856 w 471470"/>
              <a:gd name="connsiteY3" fmla="*/ 570912 h 570912"/>
              <a:gd name="connsiteX4" fmla="*/ 49134 w 471470"/>
              <a:gd name="connsiteY4" fmla="*/ 440285 h 570912"/>
              <a:gd name="connsiteX5" fmla="*/ 0 w 471470"/>
              <a:gd name="connsiteY5" fmla="*/ 260926 h 570912"/>
              <a:gd name="connsiteX0" fmla="*/ 0 w 471470"/>
              <a:gd name="connsiteY0" fmla="*/ 270070 h 580056"/>
              <a:gd name="connsiteX1" fmla="*/ 140866 w 471470"/>
              <a:gd name="connsiteY1" fmla="*/ 0 h 580056"/>
              <a:gd name="connsiteX2" fmla="*/ 471470 w 471470"/>
              <a:gd name="connsiteY2" fmla="*/ 229248 h 580056"/>
              <a:gd name="connsiteX3" fmla="*/ 348856 w 471470"/>
              <a:gd name="connsiteY3" fmla="*/ 580056 h 580056"/>
              <a:gd name="connsiteX4" fmla="*/ 49134 w 471470"/>
              <a:gd name="connsiteY4" fmla="*/ 449429 h 580056"/>
              <a:gd name="connsiteX5" fmla="*/ 0 w 471470"/>
              <a:gd name="connsiteY5" fmla="*/ 270070 h 580056"/>
              <a:gd name="connsiteX0" fmla="*/ 0 w 471470"/>
              <a:gd name="connsiteY0" fmla="*/ 251782 h 561768"/>
              <a:gd name="connsiteX1" fmla="*/ 131722 w 471470"/>
              <a:gd name="connsiteY1" fmla="*/ 0 h 561768"/>
              <a:gd name="connsiteX2" fmla="*/ 471470 w 471470"/>
              <a:gd name="connsiteY2" fmla="*/ 210960 h 561768"/>
              <a:gd name="connsiteX3" fmla="*/ 348856 w 471470"/>
              <a:gd name="connsiteY3" fmla="*/ 561768 h 561768"/>
              <a:gd name="connsiteX4" fmla="*/ 49134 w 471470"/>
              <a:gd name="connsiteY4" fmla="*/ 431141 h 561768"/>
              <a:gd name="connsiteX5" fmla="*/ 0 w 471470"/>
              <a:gd name="connsiteY5" fmla="*/ 251782 h 561768"/>
              <a:gd name="connsiteX0" fmla="*/ 0 w 471470"/>
              <a:gd name="connsiteY0" fmla="*/ 260926 h 570912"/>
              <a:gd name="connsiteX1" fmla="*/ 168298 w 471470"/>
              <a:gd name="connsiteY1" fmla="*/ 0 h 570912"/>
              <a:gd name="connsiteX2" fmla="*/ 471470 w 471470"/>
              <a:gd name="connsiteY2" fmla="*/ 220104 h 570912"/>
              <a:gd name="connsiteX3" fmla="*/ 348856 w 471470"/>
              <a:gd name="connsiteY3" fmla="*/ 570912 h 570912"/>
              <a:gd name="connsiteX4" fmla="*/ 49134 w 471470"/>
              <a:gd name="connsiteY4" fmla="*/ 440285 h 570912"/>
              <a:gd name="connsiteX5" fmla="*/ 0 w 471470"/>
              <a:gd name="connsiteY5" fmla="*/ 260926 h 570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1470" h="570912">
                <a:moveTo>
                  <a:pt x="0" y="260926"/>
                </a:moveTo>
                <a:lnTo>
                  <a:pt x="168298" y="0"/>
                </a:lnTo>
                <a:lnTo>
                  <a:pt x="471470" y="220104"/>
                </a:lnTo>
                <a:lnTo>
                  <a:pt x="348856" y="570912"/>
                </a:lnTo>
                <a:lnTo>
                  <a:pt x="49134" y="440285"/>
                </a:lnTo>
                <a:lnTo>
                  <a:pt x="0" y="260926"/>
                </a:lnTo>
                <a:close/>
              </a:path>
            </a:pathLst>
          </a:custGeom>
          <a:solidFill>
            <a:srgbClr val="C00000"/>
          </a:solidFill>
          <a:ln w="6350">
            <a:solidFill>
              <a:schemeClr val="tx1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0D7FB24F-A3F0-724A-B176-B1C44A178DC3}"/>
              </a:ext>
            </a:extLst>
          </p:cNvPr>
          <p:cNvSpPr/>
          <p:nvPr/>
        </p:nvSpPr>
        <p:spPr>
          <a:xfrm>
            <a:off x="856372" y="3936699"/>
            <a:ext cx="22195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u="sng" dirty="0"/>
              <a:t>NoSQL databases </a:t>
            </a:r>
            <a:endParaRPr lang="zh-CN" altLang="en-US" b="1" u="sng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925F882A-5AD6-A149-925A-9486B163853A}"/>
              </a:ext>
            </a:extLst>
          </p:cNvPr>
          <p:cNvSpPr/>
          <p:nvPr/>
        </p:nvSpPr>
        <p:spPr>
          <a:xfrm>
            <a:off x="5758216" y="4292065"/>
            <a:ext cx="87395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200" dirty="0">
                <a:solidFill>
                  <a:srgbClr val="C00000"/>
                </a:solidFill>
              </a:rPr>
              <a:t>Scalability</a:t>
            </a:r>
            <a:endParaRPr lang="zh-CN" altLang="en-US" sz="1200" dirty="0">
              <a:solidFill>
                <a:srgbClr val="C00000"/>
              </a:solidFill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6E06240D-4E1C-F34B-845C-468BC7EBFFD4}"/>
              </a:ext>
            </a:extLst>
          </p:cNvPr>
          <p:cNvSpPr/>
          <p:nvPr/>
        </p:nvSpPr>
        <p:spPr>
          <a:xfrm>
            <a:off x="5132114" y="5124590"/>
            <a:ext cx="10198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200" dirty="0">
                <a:solidFill>
                  <a:srgbClr val="C00000"/>
                </a:solidFill>
              </a:rPr>
              <a:t>Consistency</a:t>
            </a:r>
            <a:endParaRPr lang="zh-CN" altLang="en-US" sz="1200" dirty="0">
              <a:solidFill>
                <a:srgbClr val="C00000"/>
              </a:solidFill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5CFF1A4A-05C8-E549-8A8D-45739D462940}"/>
              </a:ext>
            </a:extLst>
          </p:cNvPr>
          <p:cNvSpPr/>
          <p:nvPr/>
        </p:nvSpPr>
        <p:spPr>
          <a:xfrm>
            <a:off x="6425696" y="5128336"/>
            <a:ext cx="12426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200" dirty="0">
                <a:solidFill>
                  <a:srgbClr val="C00000"/>
                </a:solidFill>
              </a:rPr>
              <a:t>Fault tolerance 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D599FCC5-64BD-2240-AEC2-28B0C3283EB6}"/>
              </a:ext>
            </a:extLst>
          </p:cNvPr>
          <p:cNvSpPr/>
          <p:nvPr/>
        </p:nvSpPr>
        <p:spPr>
          <a:xfrm>
            <a:off x="4815082" y="4542290"/>
            <a:ext cx="10871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200" dirty="0">
                <a:solidFill>
                  <a:srgbClr val="C00000"/>
                </a:solidFill>
              </a:rPr>
              <a:t>Ease of </a:t>
            </a:r>
          </a:p>
          <a:p>
            <a:r>
              <a:rPr kumimoji="1" lang="en-US" altLang="zh-CN" sz="1200" dirty="0">
                <a:solidFill>
                  <a:srgbClr val="C00000"/>
                </a:solidFill>
              </a:rPr>
              <a:t>programming</a:t>
            </a:r>
            <a:endParaRPr lang="zh-CN" altLang="en-US" sz="1200" dirty="0">
              <a:solidFill>
                <a:srgbClr val="C00000"/>
              </a:solidFill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F0F1F433-025F-D34C-8F0F-BCD7566D9AC9}"/>
              </a:ext>
            </a:extLst>
          </p:cNvPr>
          <p:cNvSpPr/>
          <p:nvPr/>
        </p:nvSpPr>
        <p:spPr>
          <a:xfrm>
            <a:off x="6515464" y="4640038"/>
            <a:ext cx="10631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200" dirty="0">
                <a:solidFill>
                  <a:srgbClr val="C00000"/>
                </a:solidFill>
              </a:rPr>
              <a:t>Performance</a:t>
            </a:r>
            <a:endParaRPr lang="zh-CN" altLang="en-US" sz="1200" dirty="0">
              <a:solidFill>
                <a:srgbClr val="C00000"/>
              </a:solidFill>
            </a:endParaRPr>
          </a:p>
        </p:txBody>
      </p:sp>
      <p:sp>
        <p:nvSpPr>
          <p:cNvPr id="41" name="多边形">
            <a:extLst>
              <a:ext uri="{FF2B5EF4-FFF2-40B4-BE49-F238E27FC236}">
                <a16:creationId xmlns:a16="http://schemas.microsoft.com/office/drawing/2014/main" id="{C770D1BF-AFF3-B043-8048-33EBB3BEF339}"/>
              </a:ext>
            </a:extLst>
          </p:cNvPr>
          <p:cNvSpPr>
            <a:spLocks noChangeAspect="1"/>
          </p:cNvSpPr>
          <p:nvPr/>
        </p:nvSpPr>
        <p:spPr>
          <a:xfrm>
            <a:off x="5878194" y="4555289"/>
            <a:ext cx="637270" cy="588372"/>
          </a:xfrm>
          <a:prstGeom prst="pentagon">
            <a:avLst/>
          </a:prstGeom>
          <a:noFill/>
          <a:ln w="6350">
            <a:solidFill>
              <a:schemeClr val="tx1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2" name="多边形">
            <a:extLst>
              <a:ext uri="{FF2B5EF4-FFF2-40B4-BE49-F238E27FC236}">
                <a16:creationId xmlns:a16="http://schemas.microsoft.com/office/drawing/2014/main" id="{8A35DCD0-1E84-3041-9389-E1F64D07CA75}"/>
              </a:ext>
            </a:extLst>
          </p:cNvPr>
          <p:cNvSpPr>
            <a:spLocks noChangeAspect="1"/>
          </p:cNvSpPr>
          <p:nvPr/>
        </p:nvSpPr>
        <p:spPr>
          <a:xfrm>
            <a:off x="5862304" y="4545428"/>
            <a:ext cx="526185" cy="615326"/>
          </a:xfrm>
          <a:custGeom>
            <a:avLst/>
            <a:gdLst>
              <a:gd name="connsiteX0" fmla="*/ 0 w 300020"/>
              <a:gd name="connsiteY0" fmla="*/ 105804 h 276999"/>
              <a:gd name="connsiteX1" fmla="*/ 150010 w 300020"/>
              <a:gd name="connsiteY1" fmla="*/ 0 h 276999"/>
              <a:gd name="connsiteX2" fmla="*/ 300020 w 300020"/>
              <a:gd name="connsiteY2" fmla="*/ 105804 h 276999"/>
              <a:gd name="connsiteX3" fmla="*/ 242721 w 300020"/>
              <a:gd name="connsiteY3" fmla="*/ 276998 h 276999"/>
              <a:gd name="connsiteX4" fmla="*/ 57299 w 300020"/>
              <a:gd name="connsiteY4" fmla="*/ 276998 h 276999"/>
              <a:gd name="connsiteX5" fmla="*/ 0 w 300020"/>
              <a:gd name="connsiteY5" fmla="*/ 105804 h 276999"/>
              <a:gd name="connsiteX0" fmla="*/ 0 w 343305"/>
              <a:gd name="connsiteY0" fmla="*/ 105804 h 414158"/>
              <a:gd name="connsiteX1" fmla="*/ 150010 w 343305"/>
              <a:gd name="connsiteY1" fmla="*/ 0 h 414158"/>
              <a:gd name="connsiteX2" fmla="*/ 300020 w 343305"/>
              <a:gd name="connsiteY2" fmla="*/ 105804 h 414158"/>
              <a:gd name="connsiteX3" fmla="*/ 343305 w 343305"/>
              <a:gd name="connsiteY3" fmla="*/ 414158 h 414158"/>
              <a:gd name="connsiteX4" fmla="*/ 57299 w 343305"/>
              <a:gd name="connsiteY4" fmla="*/ 276998 h 414158"/>
              <a:gd name="connsiteX5" fmla="*/ 0 w 343305"/>
              <a:gd name="connsiteY5" fmla="*/ 105804 h 414158"/>
              <a:gd name="connsiteX0" fmla="*/ 0 w 343305"/>
              <a:gd name="connsiteY0" fmla="*/ 105804 h 414158"/>
              <a:gd name="connsiteX1" fmla="*/ 150010 w 343305"/>
              <a:gd name="connsiteY1" fmla="*/ 0 h 414158"/>
              <a:gd name="connsiteX2" fmla="*/ 309164 w 343305"/>
              <a:gd name="connsiteY2" fmla="*/ 105804 h 414158"/>
              <a:gd name="connsiteX3" fmla="*/ 343305 w 343305"/>
              <a:gd name="connsiteY3" fmla="*/ 414158 h 414158"/>
              <a:gd name="connsiteX4" fmla="*/ 57299 w 343305"/>
              <a:gd name="connsiteY4" fmla="*/ 276998 h 414158"/>
              <a:gd name="connsiteX5" fmla="*/ 0 w 343305"/>
              <a:gd name="connsiteY5" fmla="*/ 105804 h 414158"/>
              <a:gd name="connsiteX0" fmla="*/ 0 w 343305"/>
              <a:gd name="connsiteY0" fmla="*/ 288684 h 597038"/>
              <a:gd name="connsiteX1" fmla="*/ 140866 w 343305"/>
              <a:gd name="connsiteY1" fmla="*/ 0 h 597038"/>
              <a:gd name="connsiteX2" fmla="*/ 309164 w 343305"/>
              <a:gd name="connsiteY2" fmla="*/ 288684 h 597038"/>
              <a:gd name="connsiteX3" fmla="*/ 343305 w 343305"/>
              <a:gd name="connsiteY3" fmla="*/ 597038 h 597038"/>
              <a:gd name="connsiteX4" fmla="*/ 57299 w 343305"/>
              <a:gd name="connsiteY4" fmla="*/ 459878 h 597038"/>
              <a:gd name="connsiteX5" fmla="*/ 0 w 343305"/>
              <a:gd name="connsiteY5" fmla="*/ 288684 h 597038"/>
              <a:gd name="connsiteX0" fmla="*/ 0 w 526185"/>
              <a:gd name="connsiteY0" fmla="*/ 270396 h 597038"/>
              <a:gd name="connsiteX1" fmla="*/ 323746 w 526185"/>
              <a:gd name="connsiteY1" fmla="*/ 0 h 597038"/>
              <a:gd name="connsiteX2" fmla="*/ 492044 w 526185"/>
              <a:gd name="connsiteY2" fmla="*/ 288684 h 597038"/>
              <a:gd name="connsiteX3" fmla="*/ 526185 w 526185"/>
              <a:gd name="connsiteY3" fmla="*/ 597038 h 597038"/>
              <a:gd name="connsiteX4" fmla="*/ 240179 w 526185"/>
              <a:gd name="connsiteY4" fmla="*/ 459878 h 597038"/>
              <a:gd name="connsiteX5" fmla="*/ 0 w 526185"/>
              <a:gd name="connsiteY5" fmla="*/ 270396 h 597038"/>
              <a:gd name="connsiteX0" fmla="*/ 0 w 526185"/>
              <a:gd name="connsiteY0" fmla="*/ 270396 h 597038"/>
              <a:gd name="connsiteX1" fmla="*/ 323746 w 526185"/>
              <a:gd name="connsiteY1" fmla="*/ 0 h 597038"/>
              <a:gd name="connsiteX2" fmla="*/ 492044 w 526185"/>
              <a:gd name="connsiteY2" fmla="*/ 288684 h 597038"/>
              <a:gd name="connsiteX3" fmla="*/ 526185 w 526185"/>
              <a:gd name="connsiteY3" fmla="*/ 597038 h 597038"/>
              <a:gd name="connsiteX4" fmla="*/ 167027 w 526185"/>
              <a:gd name="connsiteY4" fmla="*/ 597038 h 597038"/>
              <a:gd name="connsiteX5" fmla="*/ 0 w 526185"/>
              <a:gd name="connsiteY5" fmla="*/ 270396 h 597038"/>
              <a:gd name="connsiteX0" fmla="*/ 0 w 526185"/>
              <a:gd name="connsiteY0" fmla="*/ 252108 h 597038"/>
              <a:gd name="connsiteX1" fmla="*/ 323746 w 526185"/>
              <a:gd name="connsiteY1" fmla="*/ 0 h 597038"/>
              <a:gd name="connsiteX2" fmla="*/ 492044 w 526185"/>
              <a:gd name="connsiteY2" fmla="*/ 288684 h 597038"/>
              <a:gd name="connsiteX3" fmla="*/ 526185 w 526185"/>
              <a:gd name="connsiteY3" fmla="*/ 597038 h 597038"/>
              <a:gd name="connsiteX4" fmla="*/ 167027 w 526185"/>
              <a:gd name="connsiteY4" fmla="*/ 597038 h 597038"/>
              <a:gd name="connsiteX5" fmla="*/ 0 w 526185"/>
              <a:gd name="connsiteY5" fmla="*/ 252108 h 597038"/>
              <a:gd name="connsiteX0" fmla="*/ 0 w 526185"/>
              <a:gd name="connsiteY0" fmla="*/ 252108 h 615326"/>
              <a:gd name="connsiteX1" fmla="*/ 323746 w 526185"/>
              <a:gd name="connsiteY1" fmla="*/ 0 h 615326"/>
              <a:gd name="connsiteX2" fmla="*/ 492044 w 526185"/>
              <a:gd name="connsiteY2" fmla="*/ 288684 h 615326"/>
              <a:gd name="connsiteX3" fmla="*/ 526185 w 526185"/>
              <a:gd name="connsiteY3" fmla="*/ 597038 h 615326"/>
              <a:gd name="connsiteX4" fmla="*/ 130451 w 526185"/>
              <a:gd name="connsiteY4" fmla="*/ 615326 h 615326"/>
              <a:gd name="connsiteX5" fmla="*/ 0 w 526185"/>
              <a:gd name="connsiteY5" fmla="*/ 252108 h 615326"/>
              <a:gd name="connsiteX0" fmla="*/ 0 w 526185"/>
              <a:gd name="connsiteY0" fmla="*/ 252108 h 615326"/>
              <a:gd name="connsiteX1" fmla="*/ 323746 w 526185"/>
              <a:gd name="connsiteY1" fmla="*/ 0 h 615326"/>
              <a:gd name="connsiteX2" fmla="*/ 442168 w 526185"/>
              <a:gd name="connsiteY2" fmla="*/ 321934 h 615326"/>
              <a:gd name="connsiteX3" fmla="*/ 526185 w 526185"/>
              <a:gd name="connsiteY3" fmla="*/ 597038 h 615326"/>
              <a:gd name="connsiteX4" fmla="*/ 130451 w 526185"/>
              <a:gd name="connsiteY4" fmla="*/ 615326 h 615326"/>
              <a:gd name="connsiteX5" fmla="*/ 0 w 526185"/>
              <a:gd name="connsiteY5" fmla="*/ 252108 h 615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6185" h="615326">
                <a:moveTo>
                  <a:pt x="0" y="252108"/>
                </a:moveTo>
                <a:lnTo>
                  <a:pt x="323746" y="0"/>
                </a:lnTo>
                <a:lnTo>
                  <a:pt x="442168" y="321934"/>
                </a:lnTo>
                <a:lnTo>
                  <a:pt x="526185" y="597038"/>
                </a:lnTo>
                <a:lnTo>
                  <a:pt x="130451" y="615326"/>
                </a:lnTo>
                <a:lnTo>
                  <a:pt x="0" y="252108"/>
                </a:lnTo>
                <a:close/>
              </a:path>
            </a:pathLst>
          </a:custGeom>
          <a:solidFill>
            <a:srgbClr val="C00000"/>
          </a:solidFill>
          <a:ln w="6350">
            <a:solidFill>
              <a:schemeClr val="tx1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D281D6EE-84EA-8D4C-A9C3-1E316039FE6A}"/>
              </a:ext>
            </a:extLst>
          </p:cNvPr>
          <p:cNvSpPr/>
          <p:nvPr/>
        </p:nvSpPr>
        <p:spPr>
          <a:xfrm>
            <a:off x="4429743" y="3935206"/>
            <a:ext cx="39892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u="sng" dirty="0"/>
              <a:t>NewSQL databases (e.g., Spanner)</a:t>
            </a:r>
            <a:endParaRPr lang="zh-CN" altLang="en-US" b="1" u="sng" dirty="0"/>
          </a:p>
        </p:txBody>
      </p:sp>
    </p:spTree>
    <p:extLst>
      <p:ext uri="{BB962C8B-B14F-4D97-AF65-F5344CB8AC3E}">
        <p14:creationId xmlns:p14="http://schemas.microsoft.com/office/powerpoint/2010/main" val="34899974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EF79F2-6069-7A70-0B80-9BE1FAA56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69468"/>
            <a:ext cx="8229600" cy="900442"/>
          </a:xfrm>
        </p:spPr>
        <p:txBody>
          <a:bodyPr/>
          <a:lstStyle/>
          <a:p>
            <a:pPr algn="ctr"/>
            <a:r>
              <a:rPr kumimoji="1" lang="en-US" altLang="zh-CN" dirty="0"/>
              <a:t>Single-node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-based filesystem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9941AB2-8655-0264-084D-D866975B9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24</a:t>
            </a:fld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1EB5D36-AABA-BA87-7DF1-E80FE9DABFA4}"/>
              </a:ext>
            </a:extLst>
          </p:cNvPr>
          <p:cNvSpPr/>
          <p:nvPr/>
        </p:nvSpPr>
        <p:spPr>
          <a:xfrm>
            <a:off x="-334888" y="193204"/>
            <a:ext cx="792088" cy="1087069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076183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D19623-1F68-BCEF-15B7-E7D388C19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E9DB6E-2CD0-E437-13CE-0E08F9004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6" name="内容占位符 5" descr="图形用户界面, 文本, 应用程序, 电子邮件&#10;&#10;描述已自动生成">
            <a:extLst>
              <a:ext uri="{FF2B5EF4-FFF2-40B4-BE49-F238E27FC236}">
                <a16:creationId xmlns:a16="http://schemas.microsoft.com/office/drawing/2014/main" id="{D44341CA-CBA3-F485-7051-3CAFCF5862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80273"/>
            <a:ext cx="8229600" cy="3468779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4018BDC-ACFE-4922-918B-671B98F24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25</a:t>
            </a:fld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A283850-04E8-10D1-E2A6-1A58DA5B5CA9}"/>
              </a:ext>
            </a:extLst>
          </p:cNvPr>
          <p:cNvSpPr/>
          <p:nvPr/>
        </p:nvSpPr>
        <p:spPr>
          <a:xfrm>
            <a:off x="-334888" y="193204"/>
            <a:ext cx="792088" cy="1087069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27828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28866"/>
            <a:ext cx="8630919" cy="900442"/>
          </a:xfrm>
        </p:spPr>
        <p:txBody>
          <a:bodyPr/>
          <a:lstStyle/>
          <a:p>
            <a:r>
              <a:rPr kumimoji="1" lang="en-US" altLang="zh-CN" dirty="0"/>
              <a:t>Large-scale websites are built from distributed systems </a:t>
            </a:r>
            <a:endParaRPr kumimoji="1" lang="zh-CN" altLang="en-US" b="0" dirty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file system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database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chemeClr val="accent6"/>
                    </a:solidFill>
                  </a:rPr>
                  <a:t>…</a:t>
                </a:r>
                <a:endParaRPr lang="zh-CN" altLang="en-US" sz="2400" dirty="0">
                  <a:solidFill>
                    <a:schemeClr val="accent6"/>
                  </a:solidFill>
                </a:endParaRPr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caching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chemeClr val="accent6"/>
                </a:solidFill>
              </a:rPr>
              <a:t>…</a:t>
            </a:r>
            <a:endParaRPr lang="zh-CN" altLang="en-US" sz="2400" dirty="0">
              <a:solidFill>
                <a:schemeClr val="accent6"/>
              </a:solidFill>
            </a:endParaRPr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Message queue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AAA0A773-9005-3848-A94A-18E21FD86144}"/>
              </a:ext>
            </a:extLst>
          </p:cNvPr>
          <p:cNvSpPr/>
          <p:nvPr/>
        </p:nvSpPr>
        <p:spPr>
          <a:xfrm>
            <a:off x="5868502" y="4382802"/>
            <a:ext cx="797845" cy="741671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2" name="内容占位符 2">
            <a:extLst>
              <a:ext uri="{FF2B5EF4-FFF2-40B4-BE49-F238E27FC236}">
                <a16:creationId xmlns:a16="http://schemas.microsoft.com/office/drawing/2014/main" id="{AE1AA0C4-A46C-C843-9D4E-695A271AF2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549022" cy="1498280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While distributed systems are built from components on a </a:t>
            </a:r>
            <a:r>
              <a:rPr kumimoji="1" lang="en-US" altLang="zh-CN" dirty="0">
                <a:solidFill>
                  <a:srgbClr val="C00000"/>
                </a:solidFill>
              </a:rPr>
              <a:t>single</a:t>
            </a:r>
            <a:r>
              <a:rPr kumimoji="1" lang="en-US" altLang="zh-CN" b="0" dirty="0"/>
              <a:t> node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File system</a:t>
            </a:r>
            <a:r>
              <a:rPr kumimoji="1" lang="en-US" altLang="zh-CN" dirty="0"/>
              <a:t> runtimes, etc. </a:t>
            </a:r>
          </a:p>
        </p:txBody>
      </p:sp>
    </p:spTree>
    <p:extLst>
      <p:ext uri="{BB962C8B-B14F-4D97-AF65-F5344CB8AC3E}">
        <p14:creationId xmlns:p14="http://schemas.microsoft.com/office/powerpoint/2010/main" val="42281823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838BC4-7FCE-D84A-865F-FA68B484E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is a file?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C639BDB-14D3-4D44-B29E-123C171A47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22245"/>
            <a:ext cx="8229600" cy="3771636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sz="2200" b="0" dirty="0"/>
              <a:t>File is the most nature way to store the data </a:t>
            </a:r>
          </a:p>
          <a:p>
            <a:r>
              <a:rPr lang="en-US" altLang="zh-CN" sz="2200" b="0" dirty="0"/>
              <a:t>A file has </a:t>
            </a:r>
            <a:r>
              <a:rPr lang="en-US" altLang="zh-CN" sz="2200" dirty="0">
                <a:solidFill>
                  <a:srgbClr val="C00000"/>
                </a:solidFill>
              </a:rPr>
              <a:t>two key properties:</a:t>
            </a:r>
          </a:p>
          <a:p>
            <a:pPr lvl="1"/>
            <a:r>
              <a:rPr lang="en-US" altLang="zh-CN" sz="2200" u="sng" dirty="0"/>
              <a:t>It is </a:t>
            </a:r>
            <a:r>
              <a:rPr lang="en-US" altLang="zh-CN" sz="2200" b="1" u="sng" dirty="0">
                <a:solidFill>
                  <a:srgbClr val="C00000"/>
                </a:solidFill>
              </a:rPr>
              <a:t>durable</a:t>
            </a:r>
            <a:r>
              <a:rPr lang="en-US" altLang="zh-CN" sz="2200" dirty="0"/>
              <a:t> &amp; </a:t>
            </a:r>
            <a:r>
              <a:rPr lang="en-US" altLang="zh-CN" sz="2200" u="sng" dirty="0"/>
              <a:t>has a </a:t>
            </a:r>
            <a:r>
              <a:rPr lang="en-US" altLang="zh-CN" sz="2200" b="1" u="sng" dirty="0">
                <a:solidFill>
                  <a:srgbClr val="C00000"/>
                </a:solidFill>
              </a:rPr>
              <a:t>name</a:t>
            </a:r>
          </a:p>
          <a:p>
            <a:pPr lvl="1"/>
            <a:r>
              <a:rPr lang="en-US" altLang="zh-CN" sz="2200" dirty="0"/>
              <a:t>It is a high-level version of the memory abstraction</a:t>
            </a:r>
          </a:p>
          <a:p>
            <a:r>
              <a:rPr lang="en-US" altLang="zh-CN" sz="2200" b="0" dirty="0"/>
              <a:t>System layer implements files using </a:t>
            </a:r>
            <a:r>
              <a:rPr lang="en-US" altLang="zh-CN" sz="2200" dirty="0">
                <a:solidFill>
                  <a:srgbClr val="C00000"/>
                </a:solidFill>
              </a:rPr>
              <a:t>modules from hardware layer</a:t>
            </a:r>
          </a:p>
          <a:p>
            <a:pPr lvl="1"/>
            <a:r>
              <a:rPr lang="en-US" altLang="zh-CN" sz="2200" b="1" dirty="0"/>
              <a:t>Divide-and-conquer</a:t>
            </a:r>
            <a:r>
              <a:rPr lang="en-US" altLang="zh-CN" sz="2200" dirty="0"/>
              <a:t> strategy</a:t>
            </a:r>
          </a:p>
          <a:p>
            <a:pPr lvl="1"/>
            <a:r>
              <a:rPr lang="en-US" altLang="zh-CN" sz="2200" dirty="0"/>
              <a:t>Makes use of several hidden layers of machine-oriented names (addresses), one on another, to implement files</a:t>
            </a:r>
          </a:p>
          <a:p>
            <a:pPr lvl="1"/>
            <a:r>
              <a:rPr lang="en-US" altLang="zh-CN" sz="2200" dirty="0"/>
              <a:t>Maps user-friendly names to these files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54D224C-6DEC-014C-B5BB-085EF557E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F08070A-2CA4-4742-9168-370A73D3769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2978" y="362723"/>
            <a:ext cx="2344216" cy="1533169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755DA473-72CA-164B-8A07-63A63753B4AC}"/>
              </a:ext>
            </a:extLst>
          </p:cNvPr>
          <p:cNvSpPr/>
          <p:nvPr/>
        </p:nvSpPr>
        <p:spPr>
          <a:xfrm>
            <a:off x="4211960" y="773147"/>
            <a:ext cx="17846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40030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Storage</a:t>
            </a:r>
            <a:r>
              <a:rPr lang="zh-CN" altLang="en-US" dirty="0">
                <a:solidFill>
                  <a:srgbClr val="F40030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dirty="0">
                <a:solidFill>
                  <a:srgbClr val="F40030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as files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E658437B-51E7-C042-B506-B5D41992F35F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5996641" y="957813"/>
            <a:ext cx="371609" cy="31358"/>
          </a:xfrm>
          <a:prstGeom prst="line">
            <a:avLst/>
          </a:prstGeom>
          <a:ln>
            <a:solidFill>
              <a:srgbClr val="F4003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85930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Big Picture</a:t>
            </a:r>
            <a:endParaRPr lang="zh-CN" altLang="en-US" dirty="0"/>
          </a:p>
        </p:txBody>
      </p:sp>
      <p:cxnSp>
        <p:nvCxnSpPr>
          <p:cNvPr id="6" name="直接连接符 5"/>
          <p:cNvCxnSpPr/>
          <p:nvPr/>
        </p:nvCxnSpPr>
        <p:spPr>
          <a:xfrm>
            <a:off x="1907704" y="2355068"/>
            <a:ext cx="453650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907704" y="4299284"/>
            <a:ext cx="453650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3095836" y="2571092"/>
            <a:ext cx="2160240" cy="64807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File System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095836" y="3432246"/>
            <a:ext cx="2160240" cy="64807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Disk Driver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644008" y="4729708"/>
            <a:ext cx="1478598" cy="28803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646442" y="4585692"/>
            <a:ext cx="1478598" cy="28803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644008" y="4441676"/>
            <a:ext cx="1478598" cy="28803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215548" y="5048987"/>
            <a:ext cx="6848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Disk</a:t>
            </a:r>
            <a:endParaRPr lang="zh-CN" altLang="en-US" sz="200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076212" y="1345332"/>
            <a:ext cx="1199644" cy="7907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App-1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576134" y="1345332"/>
            <a:ext cx="1199644" cy="7907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App-2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076056" y="1345332"/>
            <a:ext cx="1199644" cy="7907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App-3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08535" y="2983189"/>
            <a:ext cx="9829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Kernel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364244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580268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796292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012316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228340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444364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660388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876412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673541" y="5022613"/>
            <a:ext cx="11095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Memory</a:t>
            </a:r>
            <a:endParaRPr lang="zh-CN" altLang="en-US" sz="200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38424" y="4445830"/>
            <a:ext cx="13532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Hardware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36161" y="1448329"/>
            <a:ext cx="7553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User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523837" y="1679161"/>
            <a:ext cx="1912703" cy="13393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OPEN("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a.txt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", "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rw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")</a:t>
            </a:r>
          </a:p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READ(…)</a:t>
            </a:r>
          </a:p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WRITE(…)</a:t>
            </a:r>
          </a:p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…</a:t>
            </a:r>
            <a:endParaRPr lang="zh-CN" altLang="en-US" sz="160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522391" y="3972208"/>
            <a:ext cx="2157835" cy="6991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Read(block-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addr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, 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buf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Write(block-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addr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, 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buf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)</a:t>
            </a:r>
            <a:endParaRPr lang="zh-CN" altLang="en-US" sz="160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z="1050" smtClean="0"/>
              <a:t>28</a:t>
            </a:fld>
            <a:endParaRPr lang="zh-CN" altLang="en-US" sz="1050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ED1A94B-8476-264A-8DF3-10C1F6A3EEB4}"/>
              </a:ext>
            </a:extLst>
          </p:cNvPr>
          <p:cNvSpPr/>
          <p:nvPr/>
        </p:nvSpPr>
        <p:spPr>
          <a:xfrm>
            <a:off x="6209648" y="5017740"/>
            <a:ext cx="28921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(4TB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=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2</a:t>
            </a:r>
            <a:r>
              <a:rPr lang="en-US" altLang="zh-CN" baseline="300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30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x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4KB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blocks</a:t>
            </a:r>
            <a:r>
              <a:rPr lang="en-US" altLang="zh-CN" baseline="300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[1]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)</a:t>
            </a:r>
            <a:endParaRPr lang="zh-CN" altLang="en-US" dirty="0"/>
          </a:p>
        </p:txBody>
      </p:sp>
      <p:sp>
        <p:nvSpPr>
          <p:cNvPr id="5" name="幻灯片编号占位符 2">
            <a:extLst>
              <a:ext uri="{FF2B5EF4-FFF2-40B4-BE49-F238E27FC236}">
                <a16:creationId xmlns:a16="http://schemas.microsoft.com/office/drawing/2014/main" id="{71CA9025-0163-3A7D-AE75-ECDBFCF5C819}"/>
              </a:ext>
            </a:extLst>
          </p:cNvPr>
          <p:cNvSpPr txBox="1">
            <a:spLocks/>
          </p:cNvSpPr>
          <p:nvPr/>
        </p:nvSpPr>
        <p:spPr>
          <a:xfrm>
            <a:off x="-65798" y="5402798"/>
            <a:ext cx="5141854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050" dirty="0"/>
              <a:t>[1] The block size depends on the device type, e.g., can be 512B, 256 &amp; many others   </a:t>
            </a:r>
            <a:endParaRPr lang="zh-CN" altLang="en-US" sz="1050" dirty="0"/>
          </a:p>
        </p:txBody>
      </p:sp>
    </p:spTree>
    <p:extLst>
      <p:ext uri="{BB962C8B-B14F-4D97-AF65-F5344CB8AC3E}">
        <p14:creationId xmlns:p14="http://schemas.microsoft.com/office/powerpoint/2010/main" val="4308424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B7FB67-A588-5B2C-9349-99BBBC9E7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does the disk driver’s abstraction?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8BCD17-5EFC-BD90-DD39-88454DA212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State: sectors (e.g., 512B or 4KB) </a:t>
            </a:r>
          </a:p>
          <a:p>
            <a:pPr lvl="1"/>
            <a:r>
              <a:rPr kumimoji="1" lang="en-US" altLang="zh-CN" dirty="0"/>
              <a:t>Sector is the smallest amount of unit read/write by the disk</a:t>
            </a:r>
          </a:p>
          <a:p>
            <a:r>
              <a:rPr kumimoji="1" lang="en-US" altLang="zh-CN" dirty="0"/>
              <a:t>APIs: quite complex, but can be simplified as </a:t>
            </a:r>
          </a:p>
          <a:p>
            <a:pPr lvl="1"/>
            <a:r>
              <a:rPr kumimoji="1" lang="en-US" altLang="zh-CN" dirty="0"/>
              <a:t>Read (</a:t>
            </a:r>
            <a:r>
              <a:rPr kumimoji="1" lang="en-US" altLang="zh-CN" dirty="0" err="1"/>
              <a:t>block_idx</a:t>
            </a:r>
            <a:r>
              <a:rPr kumimoji="1" lang="en-US" altLang="zh-CN" dirty="0"/>
              <a:t> : integer) -&gt; Sector </a:t>
            </a:r>
          </a:p>
          <a:p>
            <a:pPr lvl="1"/>
            <a:r>
              <a:rPr kumimoji="1" lang="en-US" altLang="zh-CN" dirty="0"/>
              <a:t>Write (</a:t>
            </a:r>
            <a:r>
              <a:rPr kumimoji="1" lang="en-US" altLang="zh-CN" dirty="0" err="1"/>
              <a:t>block_idx</a:t>
            </a:r>
            <a:r>
              <a:rPr kumimoji="1" lang="en-US" altLang="zh-CN" dirty="0"/>
              <a:t> : integer, data : Sector) </a:t>
            </a:r>
          </a:p>
          <a:p>
            <a:r>
              <a:rPr kumimoji="1" lang="en-US" altLang="zh-CN" dirty="0"/>
              <a:t>But, it mismatches with the file system </a:t>
            </a:r>
          </a:p>
          <a:p>
            <a:pPr lvl="1"/>
            <a:r>
              <a:rPr kumimoji="1" lang="en-US" altLang="zh-CN" dirty="0">
                <a:sym typeface="Wingdings" pitchFamily="2" charset="2"/>
              </a:rPr>
              <a:t>E.g., functionality mismatch: we want to store a file (much) larger than the sector size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1658E41-3680-C84F-16EC-C43296E5B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2086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6CCA87-A56F-A7E1-DAE8-5353CCBE4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 basic file system abstraction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52FF36B-6B73-CE0D-7727-06B11C9CC1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The abstract state</a:t>
            </a:r>
            <a:r>
              <a:rPr kumimoji="1" lang="en-US" altLang="zh-CN" dirty="0"/>
              <a:t> stored on the disk</a:t>
            </a:r>
          </a:p>
          <a:p>
            <a:pPr lvl="1"/>
            <a:r>
              <a:rPr kumimoji="1" lang="en-US" altLang="zh-CN" dirty="0"/>
              <a:t>File we described before </a:t>
            </a:r>
          </a:p>
          <a:p>
            <a:r>
              <a:rPr kumimoji="1" lang="en-US" altLang="zh-CN" dirty="0">
                <a:solidFill>
                  <a:srgbClr val="FF0000"/>
                </a:solidFill>
              </a:rPr>
              <a:t>APIs</a:t>
            </a:r>
            <a:r>
              <a:rPr kumimoji="1" lang="en-US" altLang="zh-CN" dirty="0"/>
              <a:t> on the states </a:t>
            </a:r>
          </a:p>
          <a:p>
            <a:pPr lvl="1"/>
            <a:r>
              <a:rPr kumimoji="1" lang="en-US" altLang="zh-CN" dirty="0"/>
              <a:t>READ (‘name’, offset, </a:t>
            </a:r>
            <a:r>
              <a:rPr kumimoji="1" lang="en-US" altLang="zh-CN" dirty="0" err="1"/>
              <a:t>sz</a:t>
            </a:r>
            <a:r>
              <a:rPr kumimoji="1" lang="en-US" altLang="zh-CN" dirty="0"/>
              <a:t>) -&gt; Array of data </a:t>
            </a:r>
          </a:p>
          <a:p>
            <a:pPr lvl="1"/>
            <a:r>
              <a:rPr kumimoji="1" lang="en-US" altLang="zh-CN" dirty="0"/>
              <a:t>WRITE (‘name’, offset, </a:t>
            </a:r>
            <a:r>
              <a:rPr kumimoji="1" lang="en-US" altLang="zh-CN" dirty="0" err="1"/>
              <a:t>sz</a:t>
            </a:r>
            <a:r>
              <a:rPr kumimoji="1" lang="en-US" altLang="zh-CN" dirty="0"/>
              <a:t>, data)</a:t>
            </a:r>
          </a:p>
          <a:p>
            <a:r>
              <a:rPr kumimoji="1" lang="en-US" altLang="zh-CN" dirty="0"/>
              <a:t>The data can be arbitrary size (up to a limit) </a:t>
            </a:r>
            <a:endParaRPr kumimoji="1" lang="zh-CN" altLang="en-US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D263674-8347-0C55-D5A1-00398E683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05204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194EBC-F2B8-6C41-87C9-43295A9E8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Naive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A750721-3A91-1A40-B6BA-40BFAFD04A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032448"/>
          </a:xfrm>
        </p:spPr>
        <p:txBody>
          <a:bodyPr>
            <a:normAutofit/>
          </a:bodyPr>
          <a:lstStyle/>
          <a:p>
            <a:r>
              <a:rPr kumimoji="1" lang="en-US" altLang="zh-CN" sz="2000" b="0" dirty="0"/>
              <a:t>Each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file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occupies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one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continuous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range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of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sectors? </a:t>
            </a:r>
          </a:p>
          <a:p>
            <a:pPr lvl="1"/>
            <a:r>
              <a:rPr kumimoji="1" lang="en-US" altLang="zh-CN" sz="2000" b="0" dirty="0"/>
              <a:t>Use</a:t>
            </a:r>
            <a:r>
              <a:rPr kumimoji="1" lang="zh-CN" altLang="en-US" sz="2000" b="0" dirty="0"/>
              <a:t> </a:t>
            </a:r>
            <a:r>
              <a:rPr kumimoji="1" lang="en-US" altLang="zh-CN" sz="2000" b="1" dirty="0">
                <a:solidFill>
                  <a:srgbClr val="C00000"/>
                </a:solidFill>
              </a:rPr>
              <a:t>sector</a:t>
            </a:r>
            <a:r>
              <a:rPr kumimoji="1" lang="zh-CN" altLang="en-US" sz="2000" b="1" dirty="0">
                <a:solidFill>
                  <a:srgbClr val="C00000"/>
                </a:solidFill>
              </a:rPr>
              <a:t> </a:t>
            </a:r>
            <a:r>
              <a:rPr kumimoji="1" lang="en-US" altLang="zh-CN" sz="2000" b="1" dirty="0">
                <a:solidFill>
                  <a:srgbClr val="C00000"/>
                </a:solidFill>
              </a:rPr>
              <a:t>index</a:t>
            </a:r>
            <a:r>
              <a:rPr kumimoji="1" lang="zh-CN" altLang="en-US" sz="2000" b="1" dirty="0">
                <a:solidFill>
                  <a:srgbClr val="C00000"/>
                </a:solidFill>
              </a:rPr>
              <a:t> </a:t>
            </a:r>
            <a:r>
              <a:rPr kumimoji="1" lang="en-US" altLang="zh-CN" sz="2000" b="0" dirty="0"/>
              <a:t>as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file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name,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e.g.,</a:t>
            </a:r>
            <a:r>
              <a:rPr kumimoji="1" lang="zh-CN" altLang="en-US" sz="2000" b="0" dirty="0"/>
              <a:t> </a:t>
            </a:r>
            <a:r>
              <a:rPr kumimoji="1" lang="en-US" altLang="zh-CN" sz="2000" dirty="0"/>
              <a:t>107,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113</a:t>
            </a:r>
            <a:endParaRPr kumimoji="1" lang="en-US" altLang="zh-CN" sz="2000" b="0" dirty="0"/>
          </a:p>
          <a:p>
            <a:pPr lvl="1"/>
            <a:r>
              <a:rPr kumimoji="1" lang="en-US" altLang="zh-CN" sz="2000" b="0" dirty="0"/>
              <a:t>Every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file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write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will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either</a:t>
            </a:r>
            <a:r>
              <a:rPr kumimoji="1" lang="zh-CN" altLang="en-US" sz="2000" b="0" dirty="0"/>
              <a:t> </a:t>
            </a:r>
            <a:r>
              <a:rPr kumimoji="1" lang="en-US" altLang="zh-CN" sz="2000" b="1" dirty="0">
                <a:solidFill>
                  <a:srgbClr val="C00000"/>
                </a:solidFill>
              </a:rPr>
              <a:t>append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or</a:t>
            </a:r>
            <a:r>
              <a:rPr kumimoji="1" lang="zh-CN" altLang="en-US" sz="2000" b="0" dirty="0"/>
              <a:t> </a:t>
            </a:r>
            <a:r>
              <a:rPr kumimoji="1" lang="en-US" altLang="zh-CN" sz="2000" b="1" dirty="0">
                <a:solidFill>
                  <a:srgbClr val="C00000"/>
                </a:solidFill>
              </a:rPr>
              <a:t>reallocate</a:t>
            </a:r>
          </a:p>
          <a:p>
            <a:endParaRPr kumimoji="1" lang="en-US" altLang="zh-CN" sz="2000" b="0" dirty="0"/>
          </a:p>
          <a:p>
            <a:endParaRPr kumimoji="1" lang="en-US" altLang="zh-CN" sz="2000" b="0" dirty="0"/>
          </a:p>
          <a:p>
            <a:endParaRPr kumimoji="1" lang="en-US" altLang="zh-CN" sz="2000" b="0" dirty="0"/>
          </a:p>
          <a:p>
            <a:endParaRPr kumimoji="1" lang="en-US" altLang="zh-CN" sz="2000" b="0" dirty="0"/>
          </a:p>
          <a:p>
            <a:r>
              <a:rPr kumimoji="1" lang="en-US" altLang="zh-CN" sz="2000" b="0" dirty="0"/>
              <a:t>What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are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the</a:t>
            </a:r>
            <a:r>
              <a:rPr kumimoji="1" lang="zh-CN" altLang="en-US" sz="2000" b="0" dirty="0"/>
              <a:t> </a:t>
            </a:r>
            <a:r>
              <a:rPr kumimoji="1" lang="en-US" altLang="zh-CN" sz="2000" dirty="0">
                <a:solidFill>
                  <a:srgbClr val="C00000"/>
                </a:solidFill>
              </a:rPr>
              <a:t>problems</a:t>
            </a:r>
            <a:r>
              <a:rPr kumimoji="1" lang="en-US" altLang="zh-CN" sz="2000" b="0" dirty="0"/>
              <a:t>?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497D09E-06AA-AC43-B1AC-B518196937CA}"/>
              </a:ext>
            </a:extLst>
          </p:cNvPr>
          <p:cNvSpPr/>
          <p:nvPr/>
        </p:nvSpPr>
        <p:spPr>
          <a:xfrm>
            <a:off x="251520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5AFAD4B-6D85-D443-81F1-ED089B8CC69B}"/>
              </a:ext>
            </a:extLst>
          </p:cNvPr>
          <p:cNvSpPr/>
          <p:nvPr/>
        </p:nvSpPr>
        <p:spPr>
          <a:xfrm>
            <a:off x="683568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EDC9D2E-4AF2-B54E-AF9A-B8006D0CEEAE}"/>
              </a:ext>
            </a:extLst>
          </p:cNvPr>
          <p:cNvSpPr/>
          <p:nvPr/>
        </p:nvSpPr>
        <p:spPr>
          <a:xfrm>
            <a:off x="1115616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C02A5E1-807F-3B41-BE76-ED3A5DEF9E95}"/>
              </a:ext>
            </a:extLst>
          </p:cNvPr>
          <p:cNvSpPr/>
          <p:nvPr/>
        </p:nvSpPr>
        <p:spPr>
          <a:xfrm>
            <a:off x="1547664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136831A-3676-8A4B-AC3D-5F0D0FCF5ADD}"/>
              </a:ext>
            </a:extLst>
          </p:cNvPr>
          <p:cNvSpPr/>
          <p:nvPr/>
        </p:nvSpPr>
        <p:spPr>
          <a:xfrm>
            <a:off x="1979712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54C1225-4E76-8C40-91F0-F0C17C87B526}"/>
              </a:ext>
            </a:extLst>
          </p:cNvPr>
          <p:cNvSpPr/>
          <p:nvPr/>
        </p:nvSpPr>
        <p:spPr>
          <a:xfrm>
            <a:off x="2411760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7B3BAF9-3542-2748-B94C-A85A98EF57FC}"/>
              </a:ext>
            </a:extLst>
          </p:cNvPr>
          <p:cNvSpPr/>
          <p:nvPr/>
        </p:nvSpPr>
        <p:spPr>
          <a:xfrm>
            <a:off x="2843808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DC73F2F-94C3-1A43-A0F2-AE856FE0D5C6}"/>
              </a:ext>
            </a:extLst>
          </p:cNvPr>
          <p:cNvSpPr/>
          <p:nvPr/>
        </p:nvSpPr>
        <p:spPr>
          <a:xfrm>
            <a:off x="3275856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6FE3B0B-062F-574B-BBCE-703B2A61A139}"/>
              </a:ext>
            </a:extLst>
          </p:cNvPr>
          <p:cNvSpPr/>
          <p:nvPr/>
        </p:nvSpPr>
        <p:spPr>
          <a:xfrm>
            <a:off x="3707904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721A7CD-9E90-4149-8B96-A1AB07A59A23}"/>
              </a:ext>
            </a:extLst>
          </p:cNvPr>
          <p:cNvSpPr/>
          <p:nvPr/>
        </p:nvSpPr>
        <p:spPr>
          <a:xfrm>
            <a:off x="4139952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FA742D8-2018-2542-B5A7-5F793B564F2F}"/>
              </a:ext>
            </a:extLst>
          </p:cNvPr>
          <p:cNvSpPr/>
          <p:nvPr/>
        </p:nvSpPr>
        <p:spPr>
          <a:xfrm>
            <a:off x="4572000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769B2191-3A38-D640-A21A-874F52BF75A7}"/>
              </a:ext>
            </a:extLst>
          </p:cNvPr>
          <p:cNvSpPr/>
          <p:nvPr/>
        </p:nvSpPr>
        <p:spPr>
          <a:xfrm>
            <a:off x="5004048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F099E14-3BE1-6C47-9A92-3973733DFEF5}"/>
              </a:ext>
            </a:extLst>
          </p:cNvPr>
          <p:cNvSpPr/>
          <p:nvPr/>
        </p:nvSpPr>
        <p:spPr>
          <a:xfrm>
            <a:off x="5436096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C6E50C2E-7894-0F4E-896E-F7AB51D36F9F}"/>
              </a:ext>
            </a:extLst>
          </p:cNvPr>
          <p:cNvSpPr/>
          <p:nvPr/>
        </p:nvSpPr>
        <p:spPr>
          <a:xfrm>
            <a:off x="5868144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A3F525B5-F158-C94C-A990-AA7080D6B9C7}"/>
              </a:ext>
            </a:extLst>
          </p:cNvPr>
          <p:cNvSpPr/>
          <p:nvPr/>
        </p:nvSpPr>
        <p:spPr>
          <a:xfrm>
            <a:off x="6300192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B519E590-FCE5-2D4A-B911-594FEE8D85A3}"/>
              </a:ext>
            </a:extLst>
          </p:cNvPr>
          <p:cNvSpPr/>
          <p:nvPr/>
        </p:nvSpPr>
        <p:spPr>
          <a:xfrm>
            <a:off x="6732240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7BC2045A-1A7D-3C43-BA5C-0AD6747E7310}"/>
              </a:ext>
            </a:extLst>
          </p:cNvPr>
          <p:cNvSpPr/>
          <p:nvPr/>
        </p:nvSpPr>
        <p:spPr>
          <a:xfrm>
            <a:off x="7164288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1083335-D3A6-034B-B4A2-49D40AB9E97C}"/>
              </a:ext>
            </a:extLst>
          </p:cNvPr>
          <p:cNvSpPr/>
          <p:nvPr/>
        </p:nvSpPr>
        <p:spPr>
          <a:xfrm>
            <a:off x="7596336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65416F00-883D-6D4F-9A84-9DC05B100A5B}"/>
              </a:ext>
            </a:extLst>
          </p:cNvPr>
          <p:cNvSpPr/>
          <p:nvPr/>
        </p:nvSpPr>
        <p:spPr>
          <a:xfrm>
            <a:off x="8028384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64F50CA6-4ACA-8449-841A-9FB4BDEBC33B}"/>
              </a:ext>
            </a:extLst>
          </p:cNvPr>
          <p:cNvSpPr/>
          <p:nvPr/>
        </p:nvSpPr>
        <p:spPr>
          <a:xfrm>
            <a:off x="8460432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44355D74-9DE3-0C40-8270-E326C07DC58E}"/>
              </a:ext>
            </a:extLst>
          </p:cNvPr>
          <p:cNvSpPr/>
          <p:nvPr/>
        </p:nvSpPr>
        <p:spPr>
          <a:xfrm>
            <a:off x="251520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b="1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101</a:t>
            </a:r>
            <a:endParaRPr kumimoji="1" lang="zh-CN" altLang="en-US" sz="1100" b="1" dirty="0">
              <a:solidFill>
                <a:srgbClr val="009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A5614D45-6DA5-6845-8AA4-C522786597F2}"/>
              </a:ext>
            </a:extLst>
          </p:cNvPr>
          <p:cNvSpPr/>
          <p:nvPr/>
        </p:nvSpPr>
        <p:spPr>
          <a:xfrm>
            <a:off x="683568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102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7A499FB2-6A74-2841-90B8-1A8034A30085}"/>
              </a:ext>
            </a:extLst>
          </p:cNvPr>
          <p:cNvSpPr/>
          <p:nvPr/>
        </p:nvSpPr>
        <p:spPr>
          <a:xfrm>
            <a:off x="1115616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103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0CC138F0-7CBF-1C46-AE3D-420220CA8120}"/>
              </a:ext>
            </a:extLst>
          </p:cNvPr>
          <p:cNvSpPr/>
          <p:nvPr/>
        </p:nvSpPr>
        <p:spPr>
          <a:xfrm>
            <a:off x="1547664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104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81F93BD5-0DF7-A54D-B457-75E960C6A339}"/>
              </a:ext>
            </a:extLst>
          </p:cNvPr>
          <p:cNvSpPr/>
          <p:nvPr/>
        </p:nvSpPr>
        <p:spPr>
          <a:xfrm>
            <a:off x="1979712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105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EEC0D6F4-1695-C64E-AFB0-BFEA662CC5C7}"/>
              </a:ext>
            </a:extLst>
          </p:cNvPr>
          <p:cNvSpPr/>
          <p:nvPr/>
        </p:nvSpPr>
        <p:spPr>
          <a:xfrm>
            <a:off x="2411760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106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C04EB832-1F1B-0D46-9F74-271F09F3EF2A}"/>
              </a:ext>
            </a:extLst>
          </p:cNvPr>
          <p:cNvSpPr/>
          <p:nvPr/>
        </p:nvSpPr>
        <p:spPr>
          <a:xfrm>
            <a:off x="2843808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b="1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107</a:t>
            </a:r>
            <a:endParaRPr kumimoji="1" lang="zh-CN" altLang="en-US" sz="1100" b="1" dirty="0">
              <a:solidFill>
                <a:srgbClr val="009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79AF26D6-84B9-AC4B-9294-12EB76369420}"/>
              </a:ext>
            </a:extLst>
          </p:cNvPr>
          <p:cNvSpPr/>
          <p:nvPr/>
        </p:nvSpPr>
        <p:spPr>
          <a:xfrm>
            <a:off x="3275856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108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F9110E15-B47F-7E44-B849-60293639E328}"/>
              </a:ext>
            </a:extLst>
          </p:cNvPr>
          <p:cNvSpPr/>
          <p:nvPr/>
        </p:nvSpPr>
        <p:spPr>
          <a:xfrm>
            <a:off x="3707904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109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4290F796-DD8A-9E4D-8A91-12B5C973ABB7}"/>
              </a:ext>
            </a:extLst>
          </p:cNvPr>
          <p:cNvSpPr/>
          <p:nvPr/>
        </p:nvSpPr>
        <p:spPr>
          <a:xfrm>
            <a:off x="4139952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110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D18DBC97-20E9-794C-AD21-567D6CCDE8A4}"/>
              </a:ext>
            </a:extLst>
          </p:cNvPr>
          <p:cNvSpPr/>
          <p:nvPr/>
        </p:nvSpPr>
        <p:spPr>
          <a:xfrm>
            <a:off x="4572000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111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0664D213-8E1F-2D4A-B346-C79CB9DB28F7}"/>
              </a:ext>
            </a:extLst>
          </p:cNvPr>
          <p:cNvSpPr/>
          <p:nvPr/>
        </p:nvSpPr>
        <p:spPr>
          <a:xfrm>
            <a:off x="5004048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112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7F5B90BC-26AC-6E45-9B0D-44B5166A4D4D}"/>
              </a:ext>
            </a:extLst>
          </p:cNvPr>
          <p:cNvSpPr/>
          <p:nvPr/>
        </p:nvSpPr>
        <p:spPr>
          <a:xfrm>
            <a:off x="5436096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b="1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113</a:t>
            </a:r>
            <a:endParaRPr kumimoji="1" lang="zh-CN" altLang="en-US" sz="1100" b="1" dirty="0">
              <a:solidFill>
                <a:srgbClr val="009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F5443D5D-941A-EC46-8994-D5A3EC8BA9D9}"/>
              </a:ext>
            </a:extLst>
          </p:cNvPr>
          <p:cNvSpPr/>
          <p:nvPr/>
        </p:nvSpPr>
        <p:spPr>
          <a:xfrm>
            <a:off x="5868144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114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69BBC7D5-2AFE-8F4F-BF40-72BFE5131C9F}"/>
              </a:ext>
            </a:extLst>
          </p:cNvPr>
          <p:cNvSpPr/>
          <p:nvPr/>
        </p:nvSpPr>
        <p:spPr>
          <a:xfrm>
            <a:off x="6300192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115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5247E595-A2DD-F14E-AEF6-5A5F53D5FCBB}"/>
              </a:ext>
            </a:extLst>
          </p:cNvPr>
          <p:cNvSpPr/>
          <p:nvPr/>
        </p:nvSpPr>
        <p:spPr>
          <a:xfrm>
            <a:off x="6732240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116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72BBCFCF-6543-9F43-B8A2-84C2CF624FE1}"/>
              </a:ext>
            </a:extLst>
          </p:cNvPr>
          <p:cNvSpPr/>
          <p:nvPr/>
        </p:nvSpPr>
        <p:spPr>
          <a:xfrm>
            <a:off x="7164288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117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18C52544-E0CF-7841-8042-DBBF20AF3179}"/>
              </a:ext>
            </a:extLst>
          </p:cNvPr>
          <p:cNvSpPr/>
          <p:nvPr/>
        </p:nvSpPr>
        <p:spPr>
          <a:xfrm>
            <a:off x="7596336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118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AB7DCA26-A0AA-394F-8992-72E8B856D2A8}"/>
              </a:ext>
            </a:extLst>
          </p:cNvPr>
          <p:cNvSpPr/>
          <p:nvPr/>
        </p:nvSpPr>
        <p:spPr>
          <a:xfrm>
            <a:off x="8028384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119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2FCA0A3E-B228-3A47-921D-9C3F8F9DCFFD}"/>
              </a:ext>
            </a:extLst>
          </p:cNvPr>
          <p:cNvSpPr/>
          <p:nvPr/>
        </p:nvSpPr>
        <p:spPr>
          <a:xfrm>
            <a:off x="8460432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120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7" name="直线箭头连接符 46">
            <a:extLst>
              <a:ext uri="{FF2B5EF4-FFF2-40B4-BE49-F238E27FC236}">
                <a16:creationId xmlns:a16="http://schemas.microsoft.com/office/drawing/2014/main" id="{BB4D53C6-FE21-0146-B7B9-E9C4BBB57FED}"/>
              </a:ext>
            </a:extLst>
          </p:cNvPr>
          <p:cNvCxnSpPr>
            <a:cxnSpLocks/>
            <a:endCxn id="25" idx="2"/>
          </p:cNvCxnSpPr>
          <p:nvPr/>
        </p:nvCxnSpPr>
        <p:spPr>
          <a:xfrm flipV="1">
            <a:off x="467544" y="3757258"/>
            <a:ext cx="0" cy="3243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线箭头连接符 48">
            <a:extLst>
              <a:ext uri="{FF2B5EF4-FFF2-40B4-BE49-F238E27FC236}">
                <a16:creationId xmlns:a16="http://schemas.microsoft.com/office/drawing/2014/main" id="{EFB1A4D4-DB28-9145-85D0-D03E625F8A32}"/>
              </a:ext>
            </a:extLst>
          </p:cNvPr>
          <p:cNvCxnSpPr>
            <a:cxnSpLocks/>
          </p:cNvCxnSpPr>
          <p:nvPr/>
        </p:nvCxnSpPr>
        <p:spPr>
          <a:xfrm flipV="1">
            <a:off x="3059832" y="3757258"/>
            <a:ext cx="0" cy="3243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线箭头连接符 49">
            <a:extLst>
              <a:ext uri="{FF2B5EF4-FFF2-40B4-BE49-F238E27FC236}">
                <a16:creationId xmlns:a16="http://schemas.microsoft.com/office/drawing/2014/main" id="{F837C0F0-A1AA-794E-AF60-2C2D78B7B7FF}"/>
              </a:ext>
            </a:extLst>
          </p:cNvPr>
          <p:cNvCxnSpPr>
            <a:cxnSpLocks/>
          </p:cNvCxnSpPr>
          <p:nvPr/>
        </p:nvCxnSpPr>
        <p:spPr>
          <a:xfrm flipV="1">
            <a:off x="5652120" y="3757258"/>
            <a:ext cx="0" cy="3243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04155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1A032E-AF91-EA19-FA46-B355E9E77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E106EEE-B474-60B0-60EE-8FD997E017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48946"/>
            <a:ext cx="8229600" cy="4356826"/>
          </a:xfrm>
        </p:spPr>
        <p:txBody>
          <a:bodyPr/>
          <a:lstStyle/>
          <a:p>
            <a:r>
              <a:rPr kumimoji="1" lang="en-US" altLang="zh-CN" dirty="0"/>
              <a:t>How to find the free sectors on the disk? </a:t>
            </a:r>
          </a:p>
          <a:p>
            <a:pPr lvl="1"/>
            <a:r>
              <a:rPr kumimoji="1" lang="en-US" altLang="zh-CN" dirty="0"/>
              <a:t>With brute force scan? Hurt </a:t>
            </a:r>
            <a:r>
              <a:rPr kumimoji="1" lang="en-US" altLang="zh-CN" b="1" dirty="0">
                <a:solidFill>
                  <a:srgbClr val="FF0000"/>
                </a:solidFill>
              </a:rPr>
              <a:t>performance</a:t>
            </a:r>
            <a:r>
              <a:rPr kumimoji="1" lang="en-US" altLang="zh-CN" dirty="0"/>
              <a:t> </a:t>
            </a:r>
          </a:p>
          <a:p>
            <a:r>
              <a:rPr kumimoji="1" lang="en-US" altLang="zh-CN" dirty="0"/>
              <a:t>What if we want to enlarge a file? </a:t>
            </a:r>
          </a:p>
          <a:p>
            <a:pPr lvl="1"/>
            <a:r>
              <a:rPr kumimoji="1" lang="en-US" altLang="zh-CN" dirty="0"/>
              <a:t>May move huge numbers of sectors. Hurt </a:t>
            </a:r>
            <a:r>
              <a:rPr kumimoji="1" lang="en-US" altLang="zh-CN" b="1" dirty="0">
                <a:solidFill>
                  <a:srgbClr val="FF0000"/>
                </a:solidFill>
              </a:rPr>
              <a:t>performance</a:t>
            </a:r>
            <a:r>
              <a:rPr kumimoji="1" lang="en-US" altLang="zh-CN" dirty="0"/>
              <a:t> </a:t>
            </a:r>
          </a:p>
          <a:p>
            <a:r>
              <a:rPr kumimoji="1" lang="en-US" altLang="zh-CN" dirty="0"/>
              <a:t>What if we want to name file using strings? </a:t>
            </a:r>
          </a:p>
          <a:p>
            <a:pPr lvl="1"/>
            <a:r>
              <a:rPr kumimoji="1" lang="en-US" altLang="zh-CN" dirty="0"/>
              <a:t>E.g., CSE-03 </a:t>
            </a:r>
            <a:r>
              <a:rPr kumimoji="1" lang="en-US" altLang="zh-CN" dirty="0" err="1"/>
              <a:t>inodefs.pptx</a:t>
            </a:r>
            <a:r>
              <a:rPr kumimoji="1" lang="en-US" altLang="zh-CN" dirty="0"/>
              <a:t> </a:t>
            </a:r>
          </a:p>
          <a:p>
            <a:r>
              <a:rPr kumimoji="1" lang="en-US" altLang="zh-CN" dirty="0"/>
              <a:t>What if we want to do authentications on the file? </a:t>
            </a:r>
          </a:p>
          <a:p>
            <a:pPr lvl="1"/>
            <a:r>
              <a:rPr kumimoji="1" lang="en-US" altLang="zh-CN" dirty="0"/>
              <a:t>Must implement by the user itself. Hurt </a:t>
            </a:r>
            <a:r>
              <a:rPr kumimoji="1" lang="en-US" altLang="zh-CN" b="1" dirty="0">
                <a:solidFill>
                  <a:srgbClr val="FF0000"/>
                </a:solidFill>
              </a:rPr>
              <a:t>usability</a:t>
            </a:r>
            <a:r>
              <a:rPr kumimoji="1" lang="en-US" altLang="zh-CN" dirty="0"/>
              <a:t> or scarify </a:t>
            </a:r>
            <a:r>
              <a:rPr kumimoji="1" lang="en-US" altLang="zh-CN" b="1" dirty="0">
                <a:solidFill>
                  <a:srgbClr val="FF0000"/>
                </a:solidFill>
              </a:rPr>
              <a:t>security</a:t>
            </a:r>
            <a:r>
              <a:rPr kumimoji="1" lang="en-US" altLang="zh-CN" dirty="0"/>
              <a:t> </a:t>
            </a:r>
          </a:p>
          <a:p>
            <a:r>
              <a:rPr kumimoji="1" lang="en-US" altLang="zh-CN" dirty="0"/>
              <a:t>Many others …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443766-3100-84FB-C4A4-4F3483B70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2348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Abstraction: API of </a:t>
            </a:r>
            <a:r>
              <a:rPr lang="en-US" altLang="zh-CN" u="sng" dirty="0"/>
              <a:t>UNIX</a:t>
            </a:r>
            <a:r>
              <a:rPr lang="en-US" altLang="zh-CN" dirty="0"/>
              <a:t> File System</a:t>
            </a:r>
            <a:endParaRPr lang="zh-CN" altLang="en-US" dirty="0"/>
          </a:p>
        </p:txBody>
      </p:sp>
      <p:sp>
        <p:nvSpPr>
          <p:cNvPr id="7171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b="0" dirty="0">
                <a:latin typeface="Courier New" panose="02070309020205020404" pitchFamily="49" charset="0"/>
                <a:cs typeface="Courier New" panose="02070309020205020404" pitchFamily="49" charset="0"/>
              </a:rPr>
              <a:t>OPEN, READ, WRITE, APPEND, SEEK, CLOSE</a:t>
            </a:r>
          </a:p>
          <a:p>
            <a:r>
              <a:rPr lang="en-US" altLang="zh-CN" sz="2000" b="0" dirty="0">
                <a:latin typeface="Courier New" panose="02070309020205020404" pitchFamily="49" charset="0"/>
                <a:cs typeface="Courier New" panose="02070309020205020404" pitchFamily="49" charset="0"/>
              </a:rPr>
              <a:t>FSYNC</a:t>
            </a:r>
          </a:p>
          <a:p>
            <a:r>
              <a:rPr lang="en-US" altLang="zh-CN" sz="2000" b="0" dirty="0">
                <a:latin typeface="Courier New" panose="02070309020205020404" pitchFamily="49" charset="0"/>
                <a:cs typeface="Courier New" panose="02070309020205020404" pitchFamily="49" charset="0"/>
              </a:rPr>
              <a:t>STAT, CHMOD, CHOWN</a:t>
            </a:r>
          </a:p>
          <a:p>
            <a:r>
              <a:rPr lang="en-US" altLang="zh-CN" sz="2000" b="0" dirty="0">
                <a:latin typeface="Courier New" panose="02070309020205020404" pitchFamily="49" charset="0"/>
                <a:cs typeface="Courier New" panose="02070309020205020404" pitchFamily="49" charset="0"/>
              </a:rPr>
              <a:t>RENAME, LINK, UNLINK, SYMLINK</a:t>
            </a:r>
          </a:p>
          <a:p>
            <a:r>
              <a:rPr lang="en-US" altLang="zh-CN" sz="2000" b="0" dirty="0">
                <a:latin typeface="Courier New" panose="02070309020205020404" pitchFamily="49" charset="0"/>
                <a:cs typeface="Courier New" panose="02070309020205020404" pitchFamily="49" charset="0"/>
              </a:rPr>
              <a:t>MKDIR, CHDIR, CHROOT</a:t>
            </a:r>
          </a:p>
          <a:p>
            <a:r>
              <a:rPr lang="en-US" altLang="zh-CN" sz="2000" b="0" dirty="0">
                <a:latin typeface="Courier New" panose="02070309020205020404" pitchFamily="49" charset="0"/>
                <a:cs typeface="Courier New" panose="02070309020205020404" pitchFamily="49" charset="0"/>
              </a:rPr>
              <a:t>MOUNT, UNMOUNT</a:t>
            </a:r>
          </a:p>
          <a:p>
            <a:r>
              <a:rPr lang="en-US" altLang="zh-CN" sz="2000" b="0" dirty="0">
                <a:latin typeface="Courier New" panose="02070309020205020404" pitchFamily="49" charset="0"/>
                <a:cs typeface="Courier New" panose="02070309020205020404" pitchFamily="49" charset="0"/>
              </a:rPr>
              <a:t>….</a:t>
            </a:r>
            <a:endParaRPr lang="zh-CN" altLang="en-US" sz="2000" b="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172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315FA61-8901-B549-B657-C9EAE3269AB0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33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5092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C7F3EC12-9226-5242-B2D9-0F81A2D15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altLang="zh-CN" sz="3600" kern="0" cap="none" dirty="0" err="1">
                <a:solidFill>
                  <a:srgbClr val="C00000"/>
                </a:solidFill>
                <a:latin typeface="Arial" panose="020B0604020202020204"/>
                <a:cs typeface="+mn-cs"/>
              </a:rPr>
              <a:t>inode</a:t>
            </a:r>
            <a:r>
              <a:rPr lang="en-US" altLang="zh-CN" sz="360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: 7 software layers</a:t>
            </a:r>
            <a:endParaRPr lang="zh-CN" altLang="en-US" sz="6600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2FC1CEF-0203-4844-8DD2-4FF9DE5A24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77977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The Naming Layers of the UNIX FS (version 6)</a:t>
            </a:r>
            <a:endParaRPr lang="zh-CN" dirty="0"/>
          </a:p>
        </p:txBody>
      </p:sp>
      <p:sp>
        <p:nvSpPr>
          <p:cNvPr id="819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246070DB-D0BF-3243-8608-E626275AB0A5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35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8196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45332"/>
            <a:ext cx="7340550" cy="4196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16200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0A77E0-6794-7D42-95D4-F79382978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L1: Block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E68DB2-AF32-904F-B299-5BA75AEB3D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968552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Block: </a:t>
            </a:r>
            <a:r>
              <a:rPr kumimoji="1" lang="en-US" altLang="zh-CN" dirty="0">
                <a:solidFill>
                  <a:schemeClr val="tx1"/>
                </a:solidFill>
              </a:rPr>
              <a:t>the basic unit of data management of the filesystem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&gt;= sector size. Allowing a flexible management of the hardware resource, e.g., managing many sectors is complex or may hurt performance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Mapping</a:t>
            </a:r>
            <a:r>
              <a:rPr kumimoji="1" lang="en-US" altLang="zh-CN" b="0" dirty="0"/>
              <a:t>: block number -&gt; block data 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Question: why we need block instead of sectors? </a:t>
            </a:r>
          </a:p>
          <a:p>
            <a:pPr lvl="1"/>
            <a:r>
              <a:rPr kumimoji="1" lang="en-US" altLang="zh-CN" dirty="0"/>
              <a:t>Allowing a more flexible configuration of metadata used to manage the disk data </a:t>
            </a:r>
          </a:p>
          <a:p>
            <a:pPr lvl="1"/>
            <a:r>
              <a:rPr kumimoji="1" lang="en-US" altLang="zh-CN" dirty="0"/>
              <a:t>E.g., 4KB block = 4 continuous sectors</a:t>
            </a:r>
            <a:r>
              <a:rPr kumimoji="1" lang="zh-CN" altLang="en-US" dirty="0"/>
              <a:t> </a:t>
            </a:r>
            <a:r>
              <a:rPr kumimoji="1" lang="en-US" altLang="zh-CN" dirty="0"/>
              <a:t>(1KB), so the metadata overhead (e.g., which sectors belonging to a file) is reduced by 4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DCEC1D2-C60C-A345-94D6-31A111E45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D724D4-975B-D04C-B1A3-1B3154E69D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47711E-55B2-C449-A0A4-D722D85408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7C465FE-E906-7C4B-A593-8C90F20AF365}"/>
              </a:ext>
            </a:extLst>
          </p:cNvPr>
          <p:cNvSpPr txBox="1"/>
          <p:nvPr/>
        </p:nvSpPr>
        <p:spPr>
          <a:xfrm>
            <a:off x="683568" y="2617791"/>
            <a:ext cx="86868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/>
              <a:t>procedure</a:t>
            </a:r>
            <a:r>
              <a:rPr kumimoji="1" lang="en-US" altLang="zh-CN" sz="2000" dirty="0"/>
              <a:t> 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BLOCK_NUMBER_TO_BLOCK(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b)-&gt;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block</a:t>
            </a:r>
          </a:p>
          <a:p>
            <a:r>
              <a:rPr kumimoji="1" lang="en-US" altLang="zh-CN" i="1" dirty="0"/>
              <a:t>  </a:t>
            </a:r>
            <a:r>
              <a:rPr kumimoji="1" lang="en-US" altLang="zh-CN" b="1" i="1" dirty="0"/>
              <a:t>return</a:t>
            </a:r>
            <a:r>
              <a:rPr kumimoji="1" lang="en-US" altLang="zh-CN" i="1" dirty="0"/>
              <a:t> devices[b]</a:t>
            </a:r>
            <a:endParaRPr kumimoji="1" lang="zh-CN" altLang="en-US" i="1" dirty="0"/>
          </a:p>
        </p:txBody>
      </p:sp>
    </p:spTree>
    <p:extLst>
      <p:ext uri="{BB962C8B-B14F-4D97-AF65-F5344CB8AC3E}">
        <p14:creationId xmlns:p14="http://schemas.microsoft.com/office/powerpoint/2010/main" val="3112605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C967B-EDC1-EB39-36C1-B694C82B2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92BC89-CBAF-8710-EFBE-7CEBBBA2F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L1: Block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403316-0F7C-0546-C35B-BC69B4AAF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968552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Block: </a:t>
            </a:r>
            <a:r>
              <a:rPr kumimoji="1" lang="en-US" altLang="zh-CN" dirty="0">
                <a:solidFill>
                  <a:schemeClr val="tx1"/>
                </a:solidFill>
              </a:rPr>
              <a:t>the basic unit of data management of the filesystem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&gt;= sector size. Allowing a flexible management of the hardware resource, e.g., managing many sectors is complex or may hurt performance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Mapping</a:t>
            </a:r>
            <a:r>
              <a:rPr kumimoji="1" lang="en-US" altLang="zh-CN" b="0" dirty="0"/>
              <a:t>: block number -&gt; block data 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Question:</a:t>
            </a:r>
            <a:r>
              <a:rPr kumimoji="1" lang="zh-CN" altLang="en-US" dirty="0"/>
              <a:t> </a:t>
            </a:r>
            <a:r>
              <a:rPr kumimoji="1" lang="en-US" altLang="zh-CN" dirty="0"/>
              <a:t>how to determine the right block size? </a:t>
            </a:r>
          </a:p>
          <a:p>
            <a:pPr lvl="1"/>
            <a:r>
              <a:rPr kumimoji="1" lang="en-US" altLang="zh-CN" dirty="0"/>
              <a:t>Trade-off between efficiency &amp; utilization</a:t>
            </a:r>
          </a:p>
          <a:p>
            <a:pPr lvl="1"/>
            <a:r>
              <a:rPr kumimoji="1" lang="en-US" altLang="zh-CN" dirty="0"/>
              <a:t>E.g., internal fragmentation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1FD4798-A94E-CD21-DE23-BB067715A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4F43E1-1057-31C6-F6C5-F829D2F504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E047C7-95CE-90CB-9291-CD219D9F97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8FFCF6B-3ADA-B112-4A85-503D96E006BA}"/>
              </a:ext>
            </a:extLst>
          </p:cNvPr>
          <p:cNvSpPr txBox="1"/>
          <p:nvPr/>
        </p:nvSpPr>
        <p:spPr>
          <a:xfrm>
            <a:off x="683568" y="2617791"/>
            <a:ext cx="86868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/>
              <a:t>procedure</a:t>
            </a:r>
            <a:r>
              <a:rPr kumimoji="1" lang="en-US" altLang="zh-CN" sz="2000" dirty="0"/>
              <a:t> 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BLOCK_NUMBER_TO_BLOCK(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b)-&gt;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block</a:t>
            </a:r>
          </a:p>
          <a:p>
            <a:r>
              <a:rPr kumimoji="1" lang="en-US" altLang="zh-CN" i="1" dirty="0"/>
              <a:t>  </a:t>
            </a:r>
            <a:r>
              <a:rPr kumimoji="1" lang="en-US" altLang="zh-CN" b="1" i="1" dirty="0"/>
              <a:t>return</a:t>
            </a:r>
            <a:r>
              <a:rPr kumimoji="1" lang="en-US" altLang="zh-CN" i="1" dirty="0"/>
              <a:t> devices[b]</a:t>
            </a:r>
            <a:endParaRPr kumimoji="1" lang="zh-CN" altLang="en-US" i="1" dirty="0"/>
          </a:p>
        </p:txBody>
      </p:sp>
    </p:spTree>
    <p:extLst>
      <p:ext uri="{BB962C8B-B14F-4D97-AF65-F5344CB8AC3E}">
        <p14:creationId xmlns:p14="http://schemas.microsoft.com/office/powerpoint/2010/main" val="3961199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614ABD-2792-B820-4FAF-BD398A823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111E0D9-FEED-4AB3-E51D-BDAEC9130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L1: Block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61E859A-B34B-1BFC-C9CC-12E5737BF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Block: </a:t>
            </a:r>
            <a:r>
              <a:rPr kumimoji="1" lang="en-US" altLang="zh-CN" dirty="0">
                <a:solidFill>
                  <a:schemeClr val="tx1"/>
                </a:solidFill>
              </a:rPr>
              <a:t>the basic unit of data management of the filesystem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&gt;= sector size. Allowing a flexible management of the management unit, e.g., how many data units to manage 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Mapping</a:t>
            </a:r>
            <a:r>
              <a:rPr kumimoji="1" lang="en-US" altLang="zh-CN" b="0" dirty="0"/>
              <a:t>: block number -&gt; block data </a:t>
            </a:r>
          </a:p>
          <a:p>
            <a:endParaRPr kumimoji="1" lang="en-US" altLang="zh-CN" dirty="0"/>
          </a:p>
          <a:p>
            <a:endParaRPr kumimoji="1" lang="en-US" altLang="zh-CN" b="0" dirty="0"/>
          </a:p>
          <a:p>
            <a:r>
              <a:rPr kumimoji="1" lang="en-US" altLang="zh-CN" b="0" dirty="0"/>
              <a:t>How to know the </a:t>
            </a:r>
            <a:r>
              <a:rPr kumimoji="1" lang="en-US" altLang="zh-CN" dirty="0">
                <a:solidFill>
                  <a:srgbClr val="C00000"/>
                </a:solidFill>
              </a:rPr>
              <a:t>size</a:t>
            </a:r>
            <a:r>
              <a:rPr kumimoji="1" lang="en-US" altLang="zh-CN" b="0" dirty="0"/>
              <a:t> of block?</a:t>
            </a:r>
          </a:p>
          <a:p>
            <a:pPr lvl="1"/>
            <a:r>
              <a:rPr kumimoji="1" lang="en-US" altLang="zh-CN" dirty="0"/>
              <a:t>How to know which block is free?</a:t>
            </a:r>
          </a:p>
          <a:p>
            <a:pPr lvl="1"/>
            <a:r>
              <a:rPr kumimoji="1" lang="en-US" altLang="zh-CN" dirty="0"/>
              <a:t>These </a:t>
            </a:r>
            <a:r>
              <a:rPr kumimoji="1" lang="en-US" altLang="zh-CN" b="1" dirty="0">
                <a:solidFill>
                  <a:srgbClr val="C00000"/>
                </a:solidFill>
              </a:rPr>
              <a:t>metadata</a:t>
            </a:r>
            <a:r>
              <a:rPr kumimoji="1" lang="en-US" altLang="zh-CN" dirty="0"/>
              <a:t> will also be stored on the same disk</a:t>
            </a:r>
          </a:p>
          <a:p>
            <a:pPr lvl="1"/>
            <a:r>
              <a:rPr kumimoji="1" lang="en-US" altLang="zh-CN" dirty="0"/>
              <a:t>Super block!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A643901-A965-B435-6412-E8E5401B6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876AE308-EF45-942A-B69F-514D56EF6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691322"/>
            <a:ext cx="501650" cy="385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70A732F-B60B-C2AB-B700-DB1AE2F14A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D04382-1D1A-C331-97D4-FC71BD9418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9E64039-5A95-FAC5-10CF-1FE09027BFE7}"/>
              </a:ext>
            </a:extLst>
          </p:cNvPr>
          <p:cNvSpPr txBox="1"/>
          <p:nvPr/>
        </p:nvSpPr>
        <p:spPr>
          <a:xfrm>
            <a:off x="683568" y="2617791"/>
            <a:ext cx="86868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/>
              <a:t>procedure</a:t>
            </a:r>
            <a:r>
              <a:rPr kumimoji="1" lang="en-US" altLang="zh-CN" sz="2000" dirty="0"/>
              <a:t> 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BLOCK_NUMBER_TO_BLOCK(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b)-&gt;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block</a:t>
            </a:r>
          </a:p>
          <a:p>
            <a:r>
              <a:rPr kumimoji="1" lang="en-US" altLang="zh-CN" i="1" dirty="0"/>
              <a:t>  </a:t>
            </a:r>
            <a:r>
              <a:rPr kumimoji="1" lang="en-US" altLang="zh-CN" b="1" i="1" dirty="0"/>
              <a:t>return</a:t>
            </a:r>
            <a:r>
              <a:rPr kumimoji="1" lang="en-US" altLang="zh-CN" i="1" dirty="0"/>
              <a:t> devices[b]</a:t>
            </a:r>
            <a:endParaRPr kumimoji="1" lang="zh-CN" altLang="en-US" i="1" dirty="0"/>
          </a:p>
        </p:txBody>
      </p:sp>
    </p:spTree>
    <p:extLst>
      <p:ext uri="{BB962C8B-B14F-4D97-AF65-F5344CB8AC3E}">
        <p14:creationId xmlns:p14="http://schemas.microsoft.com/office/powerpoint/2010/main" val="38347757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4569D4-CC44-1A41-B117-A292DA8BE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Super Block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4E9D261-59F5-9C44-85E7-648D3C597F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One superblock per file system</a:t>
            </a:r>
          </a:p>
          <a:p>
            <a:pPr lvl="1"/>
            <a:r>
              <a:rPr kumimoji="1" lang="en-US" altLang="zh-CN" dirty="0"/>
              <a:t>Kernel reads superblock when mount the FS</a:t>
            </a:r>
          </a:p>
          <a:p>
            <a:r>
              <a:rPr kumimoji="1" lang="en-US" altLang="zh-CN" b="0" dirty="0"/>
              <a:t>Superblock </a:t>
            </a:r>
            <a:r>
              <a:rPr kumimoji="1" lang="en-US" altLang="zh-CN" dirty="0">
                <a:solidFill>
                  <a:srgbClr val="C00000"/>
                </a:solidFill>
              </a:rPr>
              <a:t>contains</a:t>
            </a:r>
            <a:r>
              <a:rPr kumimoji="1" lang="en-US" altLang="zh-CN" b="0" dirty="0"/>
              <a:t>:</a:t>
            </a:r>
            <a:endParaRPr kumimoji="1" lang="en-US" altLang="zh-CN" dirty="0">
              <a:solidFill>
                <a:srgbClr val="C00000"/>
              </a:solidFill>
            </a:endParaRPr>
          </a:p>
          <a:p>
            <a:pPr lvl="1">
              <a:buFontTx/>
              <a:buChar char="–"/>
            </a:pP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Size of the blocks</a:t>
            </a:r>
          </a:p>
          <a:p>
            <a:pPr lvl="1">
              <a:buFontTx/>
              <a:buChar char="–"/>
            </a:pP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Number of free blocks</a:t>
            </a:r>
          </a:p>
          <a:p>
            <a:pPr lvl="1">
              <a:buFontTx/>
              <a:buChar char="–"/>
            </a:pP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A list of free blocks</a:t>
            </a:r>
          </a:p>
          <a:p>
            <a:pPr lvl="1">
              <a:buFontTx/>
              <a:buChar char="–"/>
            </a:pP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Other</a:t>
            </a:r>
            <a:r>
              <a:rPr lang="zh-CN" altLang="en-US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metadata</a:t>
            </a:r>
            <a:r>
              <a:rPr lang="zh-CN" altLang="en-US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of</a:t>
            </a:r>
            <a:r>
              <a:rPr lang="zh-CN" altLang="en-US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the</a:t>
            </a:r>
            <a:r>
              <a:rPr lang="zh-CN" altLang="en-US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file</a:t>
            </a:r>
            <a:r>
              <a:rPr lang="zh-CN" altLang="en-US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system</a:t>
            </a:r>
            <a:r>
              <a:rPr lang="zh-CN" altLang="en-US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(including</a:t>
            </a:r>
            <a:r>
              <a:rPr lang="zh-CN" altLang="en-US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 </a:t>
            </a:r>
            <a:r>
              <a:rPr lang="en-US" altLang="zh-CN" sz="1600" dirty="0" err="1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inode</a:t>
            </a:r>
            <a:r>
              <a:rPr lang="zh-CN" altLang="en-US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info, talked later)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6472FD9-1202-F848-97F6-E4BEB01A7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0A57F68-02A0-894D-83B9-5D4BD343E2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D38F5EEB-9F1F-E547-AB68-D9A25253A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F4810557-37E1-824E-9CBE-0DCE1F17D39D}"/>
              </a:ext>
            </a:extLst>
          </p:cNvPr>
          <p:cNvGrpSpPr/>
          <p:nvPr/>
        </p:nvGrpSpPr>
        <p:grpSpPr>
          <a:xfrm>
            <a:off x="1619678" y="4867200"/>
            <a:ext cx="720074" cy="632996"/>
            <a:chOff x="1619678" y="4888800"/>
            <a:chExt cx="720074" cy="632996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3F815545-D69D-8D43-9A96-3AC836A47EB1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894BE5F2-A4F6-8142-AA6A-958E600792D0}"/>
                </a:ext>
              </a:extLst>
            </p:cNvPr>
            <p:cNvSpPr/>
            <p:nvPr/>
          </p:nvSpPr>
          <p:spPr>
            <a:xfrm>
              <a:off x="1619678" y="4888800"/>
              <a:ext cx="694421" cy="615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700" dirty="0"/>
                <a:t>Boot</a:t>
              </a:r>
            </a:p>
            <a:p>
              <a:r>
                <a:rPr kumimoji="1" lang="en-US" altLang="zh-CN" sz="1700" dirty="0"/>
                <a:t>block</a:t>
              </a:r>
              <a:endParaRPr lang="zh-CN" altLang="en-US" sz="1700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552BD11B-2685-9548-98DC-9DF7A5F1B7BA}"/>
              </a:ext>
            </a:extLst>
          </p:cNvPr>
          <p:cNvGrpSpPr/>
          <p:nvPr/>
        </p:nvGrpSpPr>
        <p:grpSpPr>
          <a:xfrm>
            <a:off x="2331339" y="4867200"/>
            <a:ext cx="768159" cy="633591"/>
            <a:chOff x="1619678" y="4888205"/>
            <a:chExt cx="768159" cy="633591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9D174313-3DF8-B34F-AE95-C60ADFDBB854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DEEE56CB-2029-694C-A996-3481F3991339}"/>
                </a:ext>
              </a:extLst>
            </p:cNvPr>
            <p:cNvSpPr/>
            <p:nvPr/>
          </p:nvSpPr>
          <p:spPr>
            <a:xfrm>
              <a:off x="1619678" y="4888205"/>
              <a:ext cx="768159" cy="615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700" dirty="0"/>
                <a:t>Super</a:t>
              </a:r>
            </a:p>
            <a:p>
              <a:r>
                <a:rPr kumimoji="1" lang="en-US" altLang="zh-CN" sz="1700" dirty="0"/>
                <a:t>block</a:t>
              </a:r>
              <a:endParaRPr lang="zh-CN" altLang="en-US" sz="1700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6BBE4DD9-67C0-9643-BED9-D75EBF708845}"/>
              </a:ext>
            </a:extLst>
          </p:cNvPr>
          <p:cNvGrpSpPr/>
          <p:nvPr/>
        </p:nvGrpSpPr>
        <p:grpSpPr>
          <a:xfrm>
            <a:off x="3043000" y="4867200"/>
            <a:ext cx="720074" cy="633591"/>
            <a:chOff x="1619678" y="4888205"/>
            <a:chExt cx="720074" cy="633591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0E504AE-46D6-5B43-9AD9-57A527587874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BC11DF44-CF3D-9445-932D-FF13D3615CA9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A4AD9AE1-CF84-124F-95AB-A3DAF0C59A29}"/>
              </a:ext>
            </a:extLst>
          </p:cNvPr>
          <p:cNvGrpSpPr/>
          <p:nvPr/>
        </p:nvGrpSpPr>
        <p:grpSpPr>
          <a:xfrm>
            <a:off x="3751460" y="4867200"/>
            <a:ext cx="720074" cy="633591"/>
            <a:chOff x="1619678" y="4888205"/>
            <a:chExt cx="720074" cy="633591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5B86CCBB-3B22-444B-8912-D06249C7E6EB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000E7953-B016-594F-B5C8-F9C621A828C6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427FCB4D-EA80-4445-8C4E-4895D2410EE0}"/>
              </a:ext>
            </a:extLst>
          </p:cNvPr>
          <p:cNvGrpSpPr/>
          <p:nvPr/>
        </p:nvGrpSpPr>
        <p:grpSpPr>
          <a:xfrm>
            <a:off x="4471534" y="4867200"/>
            <a:ext cx="720074" cy="633591"/>
            <a:chOff x="1619678" y="4888205"/>
            <a:chExt cx="720074" cy="633591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EE584980-DED8-FD46-BE81-6F824D0A0FF9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AFB74137-796D-4D41-BAA5-67AF877E4125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14195C16-8829-014C-A584-A59A892067C9}"/>
              </a:ext>
            </a:extLst>
          </p:cNvPr>
          <p:cNvGrpSpPr/>
          <p:nvPr/>
        </p:nvGrpSpPr>
        <p:grpSpPr>
          <a:xfrm>
            <a:off x="5185216" y="4867200"/>
            <a:ext cx="720074" cy="633591"/>
            <a:chOff x="1619678" y="4888205"/>
            <a:chExt cx="720074" cy="633591"/>
          </a:xfrm>
        </p:grpSpPr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DE2B3F71-1A55-5441-9B9A-909505F2CD5F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A14BE0B1-C114-FB40-9D9D-E1123495526E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505AFF8A-8836-AF48-9F1A-66C0D8B75488}"/>
              </a:ext>
            </a:extLst>
          </p:cNvPr>
          <p:cNvGrpSpPr/>
          <p:nvPr/>
        </p:nvGrpSpPr>
        <p:grpSpPr>
          <a:xfrm>
            <a:off x="5893676" y="4867200"/>
            <a:ext cx="720074" cy="633591"/>
            <a:chOff x="1619678" y="4888205"/>
            <a:chExt cx="720074" cy="633591"/>
          </a:xfrm>
        </p:grpSpPr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82338D56-8247-3B45-ACE7-3EA7A1160A44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0919053A-ABC0-9746-B7C5-1EEB50F3DA3C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002C1D5C-837D-6E40-A93C-B626A3326E7A}"/>
              </a:ext>
            </a:extLst>
          </p:cNvPr>
          <p:cNvGrpSpPr/>
          <p:nvPr/>
        </p:nvGrpSpPr>
        <p:grpSpPr>
          <a:xfrm>
            <a:off x="6617586" y="4867200"/>
            <a:ext cx="720074" cy="633591"/>
            <a:chOff x="1619678" y="4888205"/>
            <a:chExt cx="720074" cy="633591"/>
          </a:xfrm>
        </p:grpSpPr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265266E1-A514-C143-8261-C1BCEBE71BBF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265FFD74-9292-2441-B28B-2719A86DC37E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sp>
        <p:nvSpPr>
          <p:cNvPr id="45" name="矩形 44">
            <a:extLst>
              <a:ext uri="{FF2B5EF4-FFF2-40B4-BE49-F238E27FC236}">
                <a16:creationId xmlns:a16="http://schemas.microsoft.com/office/drawing/2014/main" id="{AF062090-3F5E-D04B-97C6-FE3E679F12EA}"/>
              </a:ext>
            </a:extLst>
          </p:cNvPr>
          <p:cNvSpPr/>
          <p:nvPr/>
        </p:nvSpPr>
        <p:spPr>
          <a:xfrm>
            <a:off x="1810435" y="448332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14722407-DF58-B242-AAB0-98D3325248C9}"/>
              </a:ext>
            </a:extLst>
          </p:cNvPr>
          <p:cNvSpPr/>
          <p:nvPr/>
        </p:nvSpPr>
        <p:spPr>
          <a:xfrm>
            <a:off x="2534923" y="447983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1</a:t>
            </a:r>
            <a:endParaRPr lang="zh-CN" altLang="en-US" dirty="0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49EBF10F-4227-7844-A590-FC22BC22E516}"/>
              </a:ext>
            </a:extLst>
          </p:cNvPr>
          <p:cNvSpPr/>
          <p:nvPr/>
        </p:nvSpPr>
        <p:spPr>
          <a:xfrm>
            <a:off x="3401179" y="4475488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…</a:t>
            </a:r>
            <a:endParaRPr lang="zh-CN" altLang="en-US" dirty="0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2335651D-3198-6A44-AB4C-D1AB050C7A69}"/>
              </a:ext>
            </a:extLst>
          </p:cNvPr>
          <p:cNvSpPr/>
          <p:nvPr/>
        </p:nvSpPr>
        <p:spPr>
          <a:xfrm>
            <a:off x="6654457" y="4485813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n - 1</a:t>
            </a:r>
            <a:endParaRPr lang="zh-CN" altLang="en-US" dirty="0"/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9AF18D82-F73A-4340-9B65-D5B831AFB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417" y="5401468"/>
            <a:ext cx="501650" cy="313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2835204E-75DE-8EC1-0A7D-515C43A3F07D}"/>
              </a:ext>
            </a:extLst>
          </p:cNvPr>
          <p:cNvSpPr/>
          <p:nvPr/>
        </p:nvSpPr>
        <p:spPr>
          <a:xfrm>
            <a:off x="457200" y="3064232"/>
            <a:ext cx="4014334" cy="369332"/>
          </a:xfrm>
          <a:prstGeom prst="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45382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BA5ADE-1691-6945-9786-9BC617FE4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L1: Block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E8A8EA-F92B-E946-9B2D-F98F4229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Use a bitmap to track the free blocks</a:t>
            </a:r>
          </a:p>
          <a:p>
            <a:pPr lvl="1"/>
            <a:r>
              <a:rPr kumimoji="1" lang="en-US" altLang="zh-CN" dirty="0"/>
              <a:t>1 byte ~= 8bit </a:t>
            </a:r>
          </a:p>
          <a:p>
            <a:pPr lvl="1"/>
            <a:r>
              <a:rPr kumimoji="1" lang="en-US" altLang="zh-CN" dirty="0"/>
              <a:t>A simple brute force method, but works well in various scenarios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D643CD1-23C9-724A-8254-0B90D0044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/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D155770A-29A9-2A4E-A03B-A17104ED29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0BFD8ED4-4BF3-2A43-A8C9-B5FC497FF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3C70DF69-FD61-E743-A2E7-534928D0C1BD}"/>
              </a:ext>
            </a:extLst>
          </p:cNvPr>
          <p:cNvGrpSpPr/>
          <p:nvPr/>
        </p:nvGrpSpPr>
        <p:grpSpPr>
          <a:xfrm>
            <a:off x="1619678" y="4867200"/>
            <a:ext cx="720074" cy="632996"/>
            <a:chOff x="1619678" y="4888800"/>
            <a:chExt cx="720074" cy="632996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B616100B-2379-8745-B0A3-4765829EF131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64AB5BC1-4440-7E4E-9256-9615731AD5E8}"/>
                </a:ext>
              </a:extLst>
            </p:cNvPr>
            <p:cNvSpPr/>
            <p:nvPr/>
          </p:nvSpPr>
          <p:spPr>
            <a:xfrm>
              <a:off x="1619678" y="4888800"/>
              <a:ext cx="694421" cy="615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700" dirty="0"/>
                <a:t>Boot</a:t>
              </a:r>
            </a:p>
            <a:p>
              <a:r>
                <a:rPr kumimoji="1" lang="en-US" altLang="zh-CN" sz="1700" dirty="0"/>
                <a:t>block</a:t>
              </a:r>
              <a:endParaRPr lang="zh-CN" altLang="en-US" sz="1700" dirty="0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912D108A-D0A2-D54C-AFCE-D65A5F31AE79}"/>
              </a:ext>
            </a:extLst>
          </p:cNvPr>
          <p:cNvGrpSpPr/>
          <p:nvPr/>
        </p:nvGrpSpPr>
        <p:grpSpPr>
          <a:xfrm>
            <a:off x="2331339" y="4867200"/>
            <a:ext cx="768159" cy="633591"/>
            <a:chOff x="1619678" y="4888205"/>
            <a:chExt cx="768159" cy="633591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CDD45D76-EE73-414F-94A7-FE8E0D036701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B0F4E4A2-27A6-5E4E-9577-1C66E29E5F8D}"/>
                </a:ext>
              </a:extLst>
            </p:cNvPr>
            <p:cNvSpPr/>
            <p:nvPr/>
          </p:nvSpPr>
          <p:spPr>
            <a:xfrm>
              <a:off x="1619678" y="4888205"/>
              <a:ext cx="768159" cy="615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700" dirty="0"/>
                <a:t>Super</a:t>
              </a:r>
            </a:p>
            <a:p>
              <a:r>
                <a:rPr kumimoji="1" lang="en-US" altLang="zh-CN" sz="1700" dirty="0"/>
                <a:t>block</a:t>
              </a:r>
              <a:endParaRPr lang="zh-CN" altLang="en-US" sz="1700" dirty="0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7E0C13B-4F73-DA47-BAFD-46BADB2086E0}"/>
              </a:ext>
            </a:extLst>
          </p:cNvPr>
          <p:cNvGrpSpPr/>
          <p:nvPr/>
        </p:nvGrpSpPr>
        <p:grpSpPr>
          <a:xfrm>
            <a:off x="4471534" y="4867200"/>
            <a:ext cx="720074" cy="633591"/>
            <a:chOff x="1619678" y="4888205"/>
            <a:chExt cx="720074" cy="633591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AFD2B913-38F0-CD47-BAAA-59CEE363ACEC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68A945CC-08D8-FD4E-9438-271409C4737F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0C9498D2-3476-FE46-AA7F-609597A48053}"/>
              </a:ext>
            </a:extLst>
          </p:cNvPr>
          <p:cNvGrpSpPr/>
          <p:nvPr/>
        </p:nvGrpSpPr>
        <p:grpSpPr>
          <a:xfrm>
            <a:off x="5213224" y="4867200"/>
            <a:ext cx="720074" cy="633591"/>
            <a:chOff x="1619678" y="4888205"/>
            <a:chExt cx="720074" cy="633591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A2AC34D0-44A0-D544-8D70-069D8020D6A7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3B9543EE-0839-A746-AD5F-EFB5CB754D57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73697EB5-4621-DF41-92D1-508A3ED6DF17}"/>
              </a:ext>
            </a:extLst>
          </p:cNvPr>
          <p:cNvGrpSpPr/>
          <p:nvPr/>
        </p:nvGrpSpPr>
        <p:grpSpPr>
          <a:xfrm>
            <a:off x="5921684" y="4867200"/>
            <a:ext cx="720074" cy="633591"/>
            <a:chOff x="1619678" y="4888205"/>
            <a:chExt cx="720074" cy="633591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B292FC02-00C4-B24A-A74C-92DE59420DC2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207CB6F9-0761-9F47-9349-A8EE1B89E393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23476EC3-F59E-9742-B6E1-C37B48A4404B}"/>
              </a:ext>
            </a:extLst>
          </p:cNvPr>
          <p:cNvGrpSpPr/>
          <p:nvPr/>
        </p:nvGrpSpPr>
        <p:grpSpPr>
          <a:xfrm>
            <a:off x="6645594" y="4867200"/>
            <a:ext cx="720074" cy="633591"/>
            <a:chOff x="1619678" y="4888205"/>
            <a:chExt cx="720074" cy="633591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6B9BEBBB-0FE4-BC42-894C-502E7B4CB2E9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95079224-F242-B94F-AA4A-816E671C24DD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E9F0483F-501E-A745-9BFC-00AF9C53FD54}"/>
              </a:ext>
            </a:extLst>
          </p:cNvPr>
          <p:cNvGrpSpPr/>
          <p:nvPr/>
        </p:nvGrpSpPr>
        <p:grpSpPr>
          <a:xfrm>
            <a:off x="3043000" y="4879939"/>
            <a:ext cx="2537111" cy="620852"/>
            <a:chOff x="1619678" y="4900944"/>
            <a:chExt cx="850275" cy="620852"/>
          </a:xfrm>
          <a:solidFill>
            <a:schemeClr val="bg1"/>
          </a:solidFill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CFBAF0A2-397E-0245-9334-806E54881FCF}"/>
                </a:ext>
              </a:extLst>
            </p:cNvPr>
            <p:cNvSpPr/>
            <p:nvPr/>
          </p:nvSpPr>
          <p:spPr>
            <a:xfrm>
              <a:off x="1619678" y="4900944"/>
              <a:ext cx="850275" cy="620852"/>
            </a:xfrm>
            <a:prstGeom prst="rect">
              <a:avLst/>
            </a:prstGeom>
            <a:grp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tx1"/>
                  </a:solidFill>
                </a:rPr>
                <a:t>Bitmap for free blocks</a:t>
              </a:r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C9E97F00-C099-1646-BA0D-92F7D0A7DDAD}"/>
                </a:ext>
              </a:extLst>
            </p:cNvPr>
            <p:cNvSpPr/>
            <p:nvPr/>
          </p:nvSpPr>
          <p:spPr>
            <a:xfrm>
              <a:off x="1662467" y="5022992"/>
              <a:ext cx="184731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sp>
        <p:nvSpPr>
          <p:cNvPr id="32" name="矩形 31">
            <a:extLst>
              <a:ext uri="{FF2B5EF4-FFF2-40B4-BE49-F238E27FC236}">
                <a16:creationId xmlns:a16="http://schemas.microsoft.com/office/drawing/2014/main" id="{46B155EA-4B0E-FF49-8DA8-078BB74B7503}"/>
              </a:ext>
            </a:extLst>
          </p:cNvPr>
          <p:cNvSpPr/>
          <p:nvPr/>
        </p:nvSpPr>
        <p:spPr>
          <a:xfrm>
            <a:off x="1810435" y="448332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502ABBDD-0165-EF42-98A6-D45A5B4ECB5C}"/>
              </a:ext>
            </a:extLst>
          </p:cNvPr>
          <p:cNvSpPr/>
          <p:nvPr/>
        </p:nvSpPr>
        <p:spPr>
          <a:xfrm>
            <a:off x="2534923" y="447983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1</a:t>
            </a:r>
            <a:endParaRPr lang="zh-CN" altLang="en-US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A2A8B426-0D7E-1649-B82B-57DCE7167539}"/>
              </a:ext>
            </a:extLst>
          </p:cNvPr>
          <p:cNvSpPr/>
          <p:nvPr/>
        </p:nvSpPr>
        <p:spPr>
          <a:xfrm>
            <a:off x="3401179" y="4475488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…</a:t>
            </a:r>
            <a:endParaRPr lang="zh-CN" altLang="en-US" dirty="0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93DB41AD-21FB-9441-BC46-09B3CE8AC285}"/>
              </a:ext>
            </a:extLst>
          </p:cNvPr>
          <p:cNvSpPr/>
          <p:nvPr/>
        </p:nvSpPr>
        <p:spPr>
          <a:xfrm>
            <a:off x="6682465" y="4485813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n - 1</a:t>
            </a:r>
            <a:endParaRPr lang="zh-CN" altLang="en-US" dirty="0"/>
          </a:p>
        </p:txBody>
      </p:sp>
      <p:sp>
        <p:nvSpPr>
          <p:cNvPr id="36" name="左大括号 35">
            <a:extLst>
              <a:ext uri="{FF2B5EF4-FFF2-40B4-BE49-F238E27FC236}">
                <a16:creationId xmlns:a16="http://schemas.microsoft.com/office/drawing/2014/main" id="{6B3CBB06-66BD-894D-91CE-B715C59918FA}"/>
              </a:ext>
            </a:extLst>
          </p:cNvPr>
          <p:cNvSpPr/>
          <p:nvPr/>
        </p:nvSpPr>
        <p:spPr>
          <a:xfrm rot="5400000">
            <a:off x="6516463" y="3670994"/>
            <a:ext cx="215973" cy="1408692"/>
          </a:xfrm>
          <a:prstGeom prst="leftBrace">
            <a:avLst>
              <a:gd name="adj1" fmla="val 57099"/>
              <a:gd name="adj2" fmla="val 50000"/>
            </a:avLst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4F4E9776-E95B-0241-A6A6-E2246BB52418}"/>
              </a:ext>
            </a:extLst>
          </p:cNvPr>
          <p:cNvSpPr/>
          <p:nvPr/>
        </p:nvSpPr>
        <p:spPr>
          <a:xfrm>
            <a:off x="5864550" y="3787158"/>
            <a:ext cx="13773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b="1" dirty="0">
                <a:solidFill>
                  <a:srgbClr val="C00000"/>
                </a:solidFill>
              </a:rPr>
              <a:t>File blocks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4895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792FA2-8A89-7C4C-B651-7665E9CA1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L2: File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AAE307-AE47-B749-9376-5E4DD98B84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File requirements</a:t>
            </a:r>
          </a:p>
          <a:p>
            <a:pPr lvl="1"/>
            <a:r>
              <a:rPr kumimoji="1" lang="en-US" altLang="zh-CN" dirty="0"/>
              <a:t>A file is a linear array of bytes of arbitrary length</a:t>
            </a:r>
          </a:p>
          <a:p>
            <a:pPr lvl="1"/>
            <a:r>
              <a:rPr kumimoji="1" lang="en-US" altLang="zh-CN" dirty="0"/>
              <a:t>Store items that are larger than one block</a:t>
            </a:r>
          </a:p>
          <a:p>
            <a:pPr lvl="1"/>
            <a:r>
              <a:rPr kumimoji="1" lang="en-US" altLang="zh-CN" dirty="0"/>
              <a:t>May grow or shrink over time</a:t>
            </a:r>
          </a:p>
          <a:p>
            <a:r>
              <a:rPr kumimoji="1" lang="en-US" altLang="zh-CN" dirty="0" err="1"/>
              <a:t>inode</a:t>
            </a:r>
            <a:r>
              <a:rPr kumimoji="1" lang="en-US" altLang="zh-CN" dirty="0"/>
              <a:t> (index node)</a:t>
            </a:r>
          </a:p>
          <a:p>
            <a:pPr lvl="1"/>
            <a:r>
              <a:rPr kumimoji="1" lang="en-US" altLang="zh-CN" dirty="0"/>
              <a:t>A container for </a:t>
            </a:r>
            <a:r>
              <a:rPr kumimoji="1" lang="en-US" altLang="zh-CN" b="1" dirty="0">
                <a:solidFill>
                  <a:srgbClr val="C00000"/>
                </a:solidFill>
              </a:rPr>
              <a:t>metadata</a:t>
            </a:r>
            <a:r>
              <a:rPr kumimoji="1" lang="en-US" altLang="zh-CN" dirty="0"/>
              <a:t> about the file </a:t>
            </a:r>
          </a:p>
          <a:p>
            <a:pPr lvl="1"/>
            <a:r>
              <a:rPr kumimoji="1" lang="en-US" altLang="zh-CN" dirty="0"/>
              <a:t>Record which blocks belong to each file</a:t>
            </a:r>
          </a:p>
          <a:p>
            <a:r>
              <a:rPr kumimoji="1" lang="en-US" altLang="zh-CN" dirty="0"/>
              <a:t>Question: where the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should be stored? </a:t>
            </a:r>
          </a:p>
          <a:p>
            <a:pPr lvl="1"/>
            <a:r>
              <a:rPr kumimoji="1" lang="en-US" altLang="zh-CN" dirty="0"/>
              <a:t>We can only use the disk block. What is the problem?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EF91A90-7495-C14B-9566-DB2D07FF0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2AD2BD4E-B22C-EC4A-B468-242ECC88A9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EF1EDEEE-E456-3B49-8BB5-1CFC7AE9FF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C904D9-480C-E34A-AB4A-018AC0BEDF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3F44598-E5E0-8947-8592-36BA6F139C52}"/>
              </a:ext>
            </a:extLst>
          </p:cNvPr>
          <p:cNvSpPr txBox="1"/>
          <p:nvPr/>
        </p:nvSpPr>
        <p:spPr>
          <a:xfrm>
            <a:off x="5557244" y="3289548"/>
            <a:ext cx="3836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</a:t>
            </a:r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block_nums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[N]</a:t>
            </a:r>
          </a:p>
          <a:p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size</a:t>
            </a:r>
            <a:endParaRPr kumimoji="1" lang="zh-CN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4469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8870CD-8BCD-1140-BB77-B1CF3A53D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ea typeface="等线" panose="02010600030101010101" pitchFamily="2" charset="-122"/>
              </a:rPr>
              <a:t>inode</a:t>
            </a:r>
            <a:r>
              <a:rPr lang="en-US" altLang="zh-CN" dirty="0">
                <a:ea typeface="等线" panose="02010600030101010101" pitchFamily="2" charset="-122"/>
              </a:rPr>
              <a:t> for Larger Files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1949FD-15CB-E242-99AD-7A14991B4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/>
          </a:p>
        </p:txBody>
      </p:sp>
      <p:sp>
        <p:nvSpPr>
          <p:cNvPr id="52" name="TextBox 7">
            <a:extLst>
              <a:ext uri="{FF2B5EF4-FFF2-40B4-BE49-F238E27FC236}">
                <a16:creationId xmlns:a16="http://schemas.microsoft.com/office/drawing/2014/main" id="{B919C130-5BB7-F64F-85FD-1BFB46A189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53" name="TextBox 8">
            <a:extLst>
              <a:ext uri="{FF2B5EF4-FFF2-40B4-BE49-F238E27FC236}">
                <a16:creationId xmlns:a16="http://schemas.microsoft.com/office/drawing/2014/main" id="{AA634DC8-1C62-ED45-B267-9FA20A0A2F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54" name="TextBox 6">
            <a:extLst>
              <a:ext uri="{FF2B5EF4-FFF2-40B4-BE49-F238E27FC236}">
                <a16:creationId xmlns:a16="http://schemas.microsoft.com/office/drawing/2014/main" id="{A8121D80-E3B8-F943-AC33-BFFE752332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02" name="矩形 101">
            <a:extLst>
              <a:ext uri="{FF2B5EF4-FFF2-40B4-BE49-F238E27FC236}">
                <a16:creationId xmlns:a16="http://schemas.microsoft.com/office/drawing/2014/main" id="{33FA6383-AB6F-D348-A171-FCC8076BF1EC}"/>
              </a:ext>
            </a:extLst>
          </p:cNvPr>
          <p:cNvSpPr/>
          <p:nvPr/>
        </p:nvSpPr>
        <p:spPr bwMode="auto">
          <a:xfrm>
            <a:off x="1905000" y="3257567"/>
            <a:ext cx="533400" cy="396875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3" name="矩形 102">
            <a:extLst>
              <a:ext uri="{FF2B5EF4-FFF2-40B4-BE49-F238E27FC236}">
                <a16:creationId xmlns:a16="http://schemas.microsoft.com/office/drawing/2014/main" id="{7602841E-15C4-7840-89D3-4DE0AB7FFFEA}"/>
              </a:ext>
            </a:extLst>
          </p:cNvPr>
          <p:cNvSpPr/>
          <p:nvPr/>
        </p:nvSpPr>
        <p:spPr bwMode="auto">
          <a:xfrm>
            <a:off x="1905000" y="3654441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4" name="矩形 103">
            <a:extLst>
              <a:ext uri="{FF2B5EF4-FFF2-40B4-BE49-F238E27FC236}">
                <a16:creationId xmlns:a16="http://schemas.microsoft.com/office/drawing/2014/main" id="{771E0902-04C2-CC4B-A5DE-112BFB45999A}"/>
              </a:ext>
            </a:extLst>
          </p:cNvPr>
          <p:cNvSpPr/>
          <p:nvPr/>
        </p:nvSpPr>
        <p:spPr bwMode="auto">
          <a:xfrm>
            <a:off x="1905000" y="3844941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5" name="矩形 104">
            <a:extLst>
              <a:ext uri="{FF2B5EF4-FFF2-40B4-BE49-F238E27FC236}">
                <a16:creationId xmlns:a16="http://schemas.microsoft.com/office/drawing/2014/main" id="{4E5C27D8-FA0C-7B45-8EAB-7578ACC55993}"/>
              </a:ext>
            </a:extLst>
          </p:cNvPr>
          <p:cNvSpPr/>
          <p:nvPr/>
        </p:nvSpPr>
        <p:spPr bwMode="auto">
          <a:xfrm>
            <a:off x="1905000" y="4027504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6" name="矩形 105">
            <a:extLst>
              <a:ext uri="{FF2B5EF4-FFF2-40B4-BE49-F238E27FC236}">
                <a16:creationId xmlns:a16="http://schemas.microsoft.com/office/drawing/2014/main" id="{F7B32674-ECC3-434A-B016-8D8BD4BC60DB}"/>
              </a:ext>
            </a:extLst>
          </p:cNvPr>
          <p:cNvSpPr/>
          <p:nvPr/>
        </p:nvSpPr>
        <p:spPr bwMode="auto">
          <a:xfrm>
            <a:off x="1905000" y="4218004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7" name="矩形 106">
            <a:extLst>
              <a:ext uri="{FF2B5EF4-FFF2-40B4-BE49-F238E27FC236}">
                <a16:creationId xmlns:a16="http://schemas.microsoft.com/office/drawing/2014/main" id="{7C8CD3FF-2B67-B840-9A23-34278EE0CDBD}"/>
              </a:ext>
            </a:extLst>
          </p:cNvPr>
          <p:cNvSpPr/>
          <p:nvPr/>
        </p:nvSpPr>
        <p:spPr bwMode="auto">
          <a:xfrm>
            <a:off x="1905000" y="4408504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8" name="矩形 107">
            <a:extLst>
              <a:ext uri="{FF2B5EF4-FFF2-40B4-BE49-F238E27FC236}">
                <a16:creationId xmlns:a16="http://schemas.microsoft.com/office/drawing/2014/main" id="{6280934F-0A05-A044-87D5-CDDD72AB0BD1}"/>
              </a:ext>
            </a:extLst>
          </p:cNvPr>
          <p:cNvSpPr/>
          <p:nvPr/>
        </p:nvSpPr>
        <p:spPr bwMode="auto">
          <a:xfrm>
            <a:off x="1905000" y="4596358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9" name="矩形 108">
            <a:extLst>
              <a:ext uri="{FF2B5EF4-FFF2-40B4-BE49-F238E27FC236}">
                <a16:creationId xmlns:a16="http://schemas.microsoft.com/office/drawing/2014/main" id="{0069520C-77E1-4D40-8946-485B51BD32CD}"/>
              </a:ext>
            </a:extLst>
          </p:cNvPr>
          <p:cNvSpPr/>
          <p:nvPr/>
        </p:nvSpPr>
        <p:spPr bwMode="auto">
          <a:xfrm>
            <a:off x="1905000" y="4786858"/>
            <a:ext cx="533400" cy="190500"/>
          </a:xfrm>
          <a:prstGeom prst="rect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solidFill>
              <a:srgbClr val="C0504D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0" name="矩形 109">
            <a:extLst>
              <a:ext uri="{FF2B5EF4-FFF2-40B4-BE49-F238E27FC236}">
                <a16:creationId xmlns:a16="http://schemas.microsoft.com/office/drawing/2014/main" id="{AF0825D4-79F5-4341-B811-3097FF21363E}"/>
              </a:ext>
            </a:extLst>
          </p:cNvPr>
          <p:cNvSpPr/>
          <p:nvPr/>
        </p:nvSpPr>
        <p:spPr bwMode="auto">
          <a:xfrm>
            <a:off x="1905000" y="4972066"/>
            <a:ext cx="533400" cy="190500"/>
          </a:xfrm>
          <a:prstGeom prst="rect">
            <a:avLst/>
          </a:prstGeom>
          <a:solidFill>
            <a:srgbClr val="C0504D">
              <a:lumMod val="75000"/>
            </a:srgbClr>
          </a:solidFill>
          <a:ln w="25400" cap="flat" cmpd="sng" algn="ctr">
            <a:solidFill>
              <a:srgbClr val="C0504D">
                <a:lumMod val="50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11" name="肘形连接符 23">
            <a:extLst>
              <a:ext uri="{FF2B5EF4-FFF2-40B4-BE49-F238E27FC236}">
                <a16:creationId xmlns:a16="http://schemas.microsoft.com/office/drawing/2014/main" id="{A7C78DE5-59B9-5F47-A5DC-321549AFC140}"/>
              </a:ext>
            </a:extLst>
          </p:cNvPr>
          <p:cNvCxnSpPr>
            <a:cxnSpLocks noChangeShapeType="1"/>
            <a:stCxn id="103" idx="3"/>
            <a:endCxn id="145" idx="1"/>
          </p:cNvCxnSpPr>
          <p:nvPr/>
        </p:nvCxnSpPr>
        <p:spPr bwMode="auto">
          <a:xfrm flipV="1">
            <a:off x="2438400" y="2699957"/>
            <a:ext cx="1341438" cy="1049734"/>
          </a:xfrm>
          <a:prstGeom prst="bentConnector3">
            <a:avLst>
              <a:gd name="adj1" fmla="val 32498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2" name="肘形连接符 58382">
            <a:extLst>
              <a:ext uri="{FF2B5EF4-FFF2-40B4-BE49-F238E27FC236}">
                <a16:creationId xmlns:a16="http://schemas.microsoft.com/office/drawing/2014/main" id="{8BBB7A4A-C70F-E341-89A4-8CEB68D1AD47}"/>
              </a:ext>
            </a:extLst>
          </p:cNvPr>
          <p:cNvCxnSpPr>
            <a:cxnSpLocks noChangeShapeType="1"/>
            <a:stCxn id="110" idx="3"/>
            <a:endCxn id="115" idx="1"/>
          </p:cNvCxnSpPr>
          <p:nvPr/>
        </p:nvCxnSpPr>
        <p:spPr bwMode="auto">
          <a:xfrm flipV="1">
            <a:off x="2438400" y="4665149"/>
            <a:ext cx="1341438" cy="402167"/>
          </a:xfrm>
          <a:prstGeom prst="bentConnector3">
            <a:avLst>
              <a:gd name="adj1" fmla="val 62537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13" name="TextBox 67">
            <a:extLst>
              <a:ext uri="{FF2B5EF4-FFF2-40B4-BE49-F238E27FC236}">
                <a16:creationId xmlns:a16="http://schemas.microsoft.com/office/drawing/2014/main" id="{BBAEFF54-2EC9-A74C-9B6C-5E1C368D40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4009628"/>
            <a:ext cx="12511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an</a:t>
            </a:r>
            <a:r>
              <a:rPr lang="zh-CN" altLang="en-US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800" b="0" dirty="0" err="1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endParaRPr lang="zh-CN" altLang="en-US" sz="1800" b="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14" name="TextBox 68">
            <a:extLst>
              <a:ext uri="{FF2B5EF4-FFF2-40B4-BE49-F238E27FC236}">
                <a16:creationId xmlns:a16="http://schemas.microsoft.com/office/drawing/2014/main" id="{F42551C3-7EDE-B242-B23F-62E8FEC4F3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036" y="1525963"/>
            <a:ext cx="15017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sz="16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indirect block</a:t>
            </a:r>
            <a:endParaRPr lang="zh-CN" altLang="en-US" sz="1600" b="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15" name="矩形 114">
            <a:extLst>
              <a:ext uri="{FF2B5EF4-FFF2-40B4-BE49-F238E27FC236}">
                <a16:creationId xmlns:a16="http://schemas.microsoft.com/office/drawing/2014/main" id="{8DF77056-5D67-514F-B54A-F1DE94F91B07}"/>
              </a:ext>
            </a:extLst>
          </p:cNvPr>
          <p:cNvSpPr/>
          <p:nvPr/>
        </p:nvSpPr>
        <p:spPr bwMode="auto">
          <a:xfrm>
            <a:off x="3779838" y="4569899"/>
            <a:ext cx="533400" cy="190500"/>
          </a:xfrm>
          <a:prstGeom prst="rect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solidFill>
              <a:srgbClr val="C0504D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6" name="矩形 115">
            <a:extLst>
              <a:ext uri="{FF2B5EF4-FFF2-40B4-BE49-F238E27FC236}">
                <a16:creationId xmlns:a16="http://schemas.microsoft.com/office/drawing/2014/main" id="{BB06EB59-E092-DD45-8FBC-5DC2A165CC19}"/>
              </a:ext>
            </a:extLst>
          </p:cNvPr>
          <p:cNvSpPr/>
          <p:nvPr/>
        </p:nvSpPr>
        <p:spPr bwMode="auto">
          <a:xfrm>
            <a:off x="3779838" y="4757754"/>
            <a:ext cx="533400" cy="190500"/>
          </a:xfrm>
          <a:prstGeom prst="rect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solidFill>
              <a:srgbClr val="C0504D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7" name="矩形 116">
            <a:extLst>
              <a:ext uri="{FF2B5EF4-FFF2-40B4-BE49-F238E27FC236}">
                <a16:creationId xmlns:a16="http://schemas.microsoft.com/office/drawing/2014/main" id="{3AEC23CC-DA5F-AA44-A045-2B2C3E796765}"/>
              </a:ext>
            </a:extLst>
          </p:cNvPr>
          <p:cNvSpPr/>
          <p:nvPr/>
        </p:nvSpPr>
        <p:spPr bwMode="auto">
          <a:xfrm>
            <a:off x="3780676" y="4948254"/>
            <a:ext cx="532562" cy="190500"/>
          </a:xfrm>
          <a:prstGeom prst="rect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solidFill>
              <a:srgbClr val="C0504D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8" name="矩形 117">
            <a:extLst>
              <a:ext uri="{FF2B5EF4-FFF2-40B4-BE49-F238E27FC236}">
                <a16:creationId xmlns:a16="http://schemas.microsoft.com/office/drawing/2014/main" id="{BE15CBD1-CEC2-3E41-BF58-AF6610543384}"/>
              </a:ext>
            </a:extLst>
          </p:cNvPr>
          <p:cNvSpPr/>
          <p:nvPr/>
        </p:nvSpPr>
        <p:spPr bwMode="auto">
          <a:xfrm>
            <a:off x="5486400" y="3829066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9" name="矩形 118">
            <a:extLst>
              <a:ext uri="{FF2B5EF4-FFF2-40B4-BE49-F238E27FC236}">
                <a16:creationId xmlns:a16="http://schemas.microsoft.com/office/drawing/2014/main" id="{DA5762DE-FD07-D047-B4FA-42C65D12828C}"/>
              </a:ext>
            </a:extLst>
          </p:cNvPr>
          <p:cNvSpPr/>
          <p:nvPr/>
        </p:nvSpPr>
        <p:spPr bwMode="auto">
          <a:xfrm>
            <a:off x="5486400" y="4015598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20" name="矩形 119">
            <a:extLst>
              <a:ext uri="{FF2B5EF4-FFF2-40B4-BE49-F238E27FC236}">
                <a16:creationId xmlns:a16="http://schemas.microsoft.com/office/drawing/2014/main" id="{69F8F50C-D64F-9549-9808-FB746F2757E9}"/>
              </a:ext>
            </a:extLst>
          </p:cNvPr>
          <p:cNvSpPr/>
          <p:nvPr/>
        </p:nvSpPr>
        <p:spPr bwMode="auto">
          <a:xfrm>
            <a:off x="5491163" y="4206098"/>
            <a:ext cx="528637" cy="215874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21" name="矩形 120">
            <a:extLst>
              <a:ext uri="{FF2B5EF4-FFF2-40B4-BE49-F238E27FC236}">
                <a16:creationId xmlns:a16="http://schemas.microsoft.com/office/drawing/2014/main" id="{12AA80AB-2A26-AA4B-A739-F1116DB9DF1C}"/>
              </a:ext>
            </a:extLst>
          </p:cNvPr>
          <p:cNvSpPr/>
          <p:nvPr/>
        </p:nvSpPr>
        <p:spPr bwMode="auto">
          <a:xfrm>
            <a:off x="5486400" y="2426589"/>
            <a:ext cx="533400" cy="54901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宋体" charset="0"/>
              </a:rPr>
              <a:t>Data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22" name="肘形连接符 83">
            <a:extLst>
              <a:ext uri="{FF2B5EF4-FFF2-40B4-BE49-F238E27FC236}">
                <a16:creationId xmlns:a16="http://schemas.microsoft.com/office/drawing/2014/main" id="{A2B02831-A49C-4045-B88A-1B3F07F0BD96}"/>
              </a:ext>
            </a:extLst>
          </p:cNvPr>
          <p:cNvCxnSpPr>
            <a:cxnSpLocks noChangeShapeType="1"/>
            <a:stCxn id="141" idx="3"/>
            <a:endCxn id="121" idx="1"/>
          </p:cNvCxnSpPr>
          <p:nvPr/>
        </p:nvCxnSpPr>
        <p:spPr bwMode="auto">
          <a:xfrm flipV="1">
            <a:off x="4313238" y="2701094"/>
            <a:ext cx="1173162" cy="74168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3" name="矩形 122">
            <a:extLst>
              <a:ext uri="{FF2B5EF4-FFF2-40B4-BE49-F238E27FC236}">
                <a16:creationId xmlns:a16="http://schemas.microsoft.com/office/drawing/2014/main" id="{D065DD05-C283-9645-BB21-298CFF700523}"/>
              </a:ext>
            </a:extLst>
          </p:cNvPr>
          <p:cNvSpPr/>
          <p:nvPr/>
        </p:nvSpPr>
        <p:spPr bwMode="auto">
          <a:xfrm>
            <a:off x="5486400" y="4569899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24" name="矩形 123">
            <a:extLst>
              <a:ext uri="{FF2B5EF4-FFF2-40B4-BE49-F238E27FC236}">
                <a16:creationId xmlns:a16="http://schemas.microsoft.com/office/drawing/2014/main" id="{B3F6C451-8C04-5946-B71C-CEF9405C9516}"/>
              </a:ext>
            </a:extLst>
          </p:cNvPr>
          <p:cNvSpPr/>
          <p:nvPr/>
        </p:nvSpPr>
        <p:spPr bwMode="auto">
          <a:xfrm>
            <a:off x="5486400" y="4757754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25" name="矩形 124">
            <a:extLst>
              <a:ext uri="{FF2B5EF4-FFF2-40B4-BE49-F238E27FC236}">
                <a16:creationId xmlns:a16="http://schemas.microsoft.com/office/drawing/2014/main" id="{705CE409-8F18-784F-8908-69911B5F621F}"/>
              </a:ext>
            </a:extLst>
          </p:cNvPr>
          <p:cNvSpPr/>
          <p:nvPr/>
        </p:nvSpPr>
        <p:spPr bwMode="auto">
          <a:xfrm>
            <a:off x="5491163" y="4948254"/>
            <a:ext cx="528637" cy="206972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26" name="肘形连接符 89">
            <a:extLst>
              <a:ext uri="{FF2B5EF4-FFF2-40B4-BE49-F238E27FC236}">
                <a16:creationId xmlns:a16="http://schemas.microsoft.com/office/drawing/2014/main" id="{9B2A4E4A-D5BB-A941-B6E4-709E39B1CAA4}"/>
              </a:ext>
            </a:extLst>
          </p:cNvPr>
          <p:cNvCxnSpPr>
            <a:cxnSpLocks noChangeShapeType="1"/>
            <a:stCxn id="115" idx="3"/>
            <a:endCxn id="118" idx="1"/>
          </p:cNvCxnSpPr>
          <p:nvPr/>
        </p:nvCxnSpPr>
        <p:spPr bwMode="auto">
          <a:xfrm flipV="1">
            <a:off x="4313238" y="3924316"/>
            <a:ext cx="1173162" cy="740833"/>
          </a:xfrm>
          <a:prstGeom prst="bentConnector3">
            <a:avLst>
              <a:gd name="adj1" fmla="val 42833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7" name="肘形连接符 94">
            <a:extLst>
              <a:ext uri="{FF2B5EF4-FFF2-40B4-BE49-F238E27FC236}">
                <a16:creationId xmlns:a16="http://schemas.microsoft.com/office/drawing/2014/main" id="{6AB8CA23-2487-EE4A-9921-A6C1527316FD}"/>
              </a:ext>
            </a:extLst>
          </p:cNvPr>
          <p:cNvCxnSpPr>
            <a:cxnSpLocks noChangeShapeType="1"/>
            <a:stCxn id="116" idx="3"/>
            <a:endCxn id="123" idx="1"/>
          </p:cNvCxnSpPr>
          <p:nvPr/>
        </p:nvCxnSpPr>
        <p:spPr bwMode="auto">
          <a:xfrm flipV="1">
            <a:off x="4313238" y="4665151"/>
            <a:ext cx="1173162" cy="187854"/>
          </a:xfrm>
          <a:prstGeom prst="bentConnector3">
            <a:avLst>
              <a:gd name="adj1" fmla="val 54481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8" name="矩形 127">
            <a:extLst>
              <a:ext uri="{FF2B5EF4-FFF2-40B4-BE49-F238E27FC236}">
                <a16:creationId xmlns:a16="http://schemas.microsoft.com/office/drawing/2014/main" id="{FE0212C5-E64F-7E48-B443-183D41143E0C}"/>
              </a:ext>
            </a:extLst>
          </p:cNvPr>
          <p:cNvSpPr/>
          <p:nvPr/>
        </p:nvSpPr>
        <p:spPr bwMode="auto">
          <a:xfrm>
            <a:off x="7315200" y="2425452"/>
            <a:ext cx="533400" cy="54901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宋体" charset="0"/>
              </a:rPr>
              <a:t>Data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29" name="矩形 128">
            <a:extLst>
              <a:ext uri="{FF2B5EF4-FFF2-40B4-BE49-F238E27FC236}">
                <a16:creationId xmlns:a16="http://schemas.microsoft.com/office/drawing/2014/main" id="{1BB41E9C-59B1-0647-82AE-AFA2791AE1A8}"/>
              </a:ext>
            </a:extLst>
          </p:cNvPr>
          <p:cNvSpPr/>
          <p:nvPr/>
        </p:nvSpPr>
        <p:spPr bwMode="auto">
          <a:xfrm>
            <a:off x="7315200" y="3094538"/>
            <a:ext cx="533400" cy="54901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宋体" charset="0"/>
              </a:rPr>
              <a:t>Data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30" name="矩形 129">
            <a:extLst>
              <a:ext uri="{FF2B5EF4-FFF2-40B4-BE49-F238E27FC236}">
                <a16:creationId xmlns:a16="http://schemas.microsoft.com/office/drawing/2014/main" id="{7DB9A926-239B-9D42-98AE-B12429F3077E}"/>
              </a:ext>
            </a:extLst>
          </p:cNvPr>
          <p:cNvSpPr/>
          <p:nvPr/>
        </p:nvSpPr>
        <p:spPr bwMode="auto">
          <a:xfrm>
            <a:off x="7315200" y="3909765"/>
            <a:ext cx="533400" cy="55033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宋体" charset="0"/>
              </a:rPr>
              <a:t>Data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31" name="矩形 130">
            <a:extLst>
              <a:ext uri="{FF2B5EF4-FFF2-40B4-BE49-F238E27FC236}">
                <a16:creationId xmlns:a16="http://schemas.microsoft.com/office/drawing/2014/main" id="{6EA2FF28-12C3-0946-A42C-81A76FFA4A32}"/>
              </a:ext>
            </a:extLst>
          </p:cNvPr>
          <p:cNvSpPr/>
          <p:nvPr/>
        </p:nvSpPr>
        <p:spPr bwMode="auto">
          <a:xfrm>
            <a:off x="7315200" y="4579160"/>
            <a:ext cx="533400" cy="54901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宋体" charset="0"/>
              </a:rPr>
              <a:t>Data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32" name="肘形连接符 100">
            <a:extLst>
              <a:ext uri="{FF2B5EF4-FFF2-40B4-BE49-F238E27FC236}">
                <a16:creationId xmlns:a16="http://schemas.microsoft.com/office/drawing/2014/main" id="{8F9F0DDB-0DBE-FE4F-AB7C-885229B0BC7A}"/>
              </a:ext>
            </a:extLst>
          </p:cNvPr>
          <p:cNvCxnSpPr>
            <a:cxnSpLocks noChangeShapeType="1"/>
            <a:stCxn id="118" idx="3"/>
            <a:endCxn id="128" idx="1"/>
          </p:cNvCxnSpPr>
          <p:nvPr/>
        </p:nvCxnSpPr>
        <p:spPr bwMode="auto">
          <a:xfrm flipV="1">
            <a:off x="6019800" y="2699957"/>
            <a:ext cx="1295400" cy="1224359"/>
          </a:xfrm>
          <a:prstGeom prst="bentConnector3">
            <a:avLst>
              <a:gd name="adj1" fmla="val 33784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33" name="肘形连接符 105">
            <a:extLst>
              <a:ext uri="{FF2B5EF4-FFF2-40B4-BE49-F238E27FC236}">
                <a16:creationId xmlns:a16="http://schemas.microsoft.com/office/drawing/2014/main" id="{F15D74D6-3ECA-0247-897B-5E5A050EE5E9}"/>
              </a:ext>
            </a:extLst>
          </p:cNvPr>
          <p:cNvCxnSpPr>
            <a:cxnSpLocks noChangeShapeType="1"/>
            <a:stCxn id="119" idx="3"/>
            <a:endCxn id="129" idx="1"/>
          </p:cNvCxnSpPr>
          <p:nvPr/>
        </p:nvCxnSpPr>
        <p:spPr bwMode="auto">
          <a:xfrm flipV="1">
            <a:off x="6019800" y="3369043"/>
            <a:ext cx="1295400" cy="74180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34" name="肘形连接符 108">
            <a:extLst>
              <a:ext uri="{FF2B5EF4-FFF2-40B4-BE49-F238E27FC236}">
                <a16:creationId xmlns:a16="http://schemas.microsoft.com/office/drawing/2014/main" id="{F051F028-0426-F747-B484-6F9B89382A43}"/>
              </a:ext>
            </a:extLst>
          </p:cNvPr>
          <p:cNvCxnSpPr>
            <a:cxnSpLocks noChangeShapeType="1"/>
            <a:stCxn id="123" idx="3"/>
            <a:endCxn id="130" idx="1"/>
          </p:cNvCxnSpPr>
          <p:nvPr/>
        </p:nvCxnSpPr>
        <p:spPr bwMode="auto">
          <a:xfrm flipV="1">
            <a:off x="6019800" y="4184931"/>
            <a:ext cx="1295400" cy="480218"/>
          </a:xfrm>
          <a:prstGeom prst="bentConnector3">
            <a:avLst>
              <a:gd name="adj1" fmla="val 65262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35" name="肘形连接符 110">
            <a:extLst>
              <a:ext uri="{FF2B5EF4-FFF2-40B4-BE49-F238E27FC236}">
                <a16:creationId xmlns:a16="http://schemas.microsoft.com/office/drawing/2014/main" id="{EE4E351E-C8B0-7F45-938F-D178ECD1CAF5}"/>
              </a:ext>
            </a:extLst>
          </p:cNvPr>
          <p:cNvCxnSpPr>
            <a:cxnSpLocks noChangeShapeType="1"/>
            <a:stCxn id="124" idx="3"/>
            <a:endCxn id="131" idx="1"/>
          </p:cNvCxnSpPr>
          <p:nvPr/>
        </p:nvCxnSpPr>
        <p:spPr bwMode="auto">
          <a:xfrm>
            <a:off x="6019800" y="4853005"/>
            <a:ext cx="1295400" cy="132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6" name="TextBox 124">
            <a:extLst>
              <a:ext uri="{FF2B5EF4-FFF2-40B4-BE49-F238E27FC236}">
                <a16:creationId xmlns:a16="http://schemas.microsoft.com/office/drawing/2014/main" id="{11BF912E-89C0-4A4C-969B-906D0655FE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8139" y="1827588"/>
            <a:ext cx="22637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sz="16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double indirect block</a:t>
            </a:r>
            <a:endParaRPr lang="zh-CN" altLang="en-US" sz="1600" b="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37" name="TextBox 125">
            <a:extLst>
              <a:ext uri="{FF2B5EF4-FFF2-40B4-BE49-F238E27FC236}">
                <a16:creationId xmlns:a16="http://schemas.microsoft.com/office/drawing/2014/main" id="{AEDE7C76-9665-6242-82AE-D62A9308DB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036" y="1223014"/>
            <a:ext cx="15017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sz="16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38" name="矩形 137">
            <a:extLst>
              <a:ext uri="{FF2B5EF4-FFF2-40B4-BE49-F238E27FC236}">
                <a16:creationId xmlns:a16="http://schemas.microsoft.com/office/drawing/2014/main" id="{BB41A0D5-0245-444D-8A9C-A2099987326B}"/>
              </a:ext>
            </a:extLst>
          </p:cNvPr>
          <p:cNvSpPr/>
          <p:nvPr/>
        </p:nvSpPr>
        <p:spPr bwMode="auto">
          <a:xfrm>
            <a:off x="2310408" y="1301067"/>
            <a:ext cx="533400" cy="175948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39" name="矩形 138">
            <a:extLst>
              <a:ext uri="{FF2B5EF4-FFF2-40B4-BE49-F238E27FC236}">
                <a16:creationId xmlns:a16="http://schemas.microsoft.com/office/drawing/2014/main" id="{9E17ED41-2F66-064A-92AC-C85B8F4346AA}"/>
              </a:ext>
            </a:extLst>
          </p:cNvPr>
          <p:cNvSpPr/>
          <p:nvPr/>
        </p:nvSpPr>
        <p:spPr bwMode="auto">
          <a:xfrm>
            <a:off x="2310408" y="1604014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0" name="矩形 139">
            <a:extLst>
              <a:ext uri="{FF2B5EF4-FFF2-40B4-BE49-F238E27FC236}">
                <a16:creationId xmlns:a16="http://schemas.microsoft.com/office/drawing/2014/main" id="{5CF00115-FB62-8044-9D0A-44AF981A07CD}"/>
              </a:ext>
            </a:extLst>
          </p:cNvPr>
          <p:cNvSpPr/>
          <p:nvPr/>
        </p:nvSpPr>
        <p:spPr bwMode="auto">
          <a:xfrm>
            <a:off x="2310408" y="1921514"/>
            <a:ext cx="533400" cy="190500"/>
          </a:xfrm>
          <a:prstGeom prst="rect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solidFill>
              <a:srgbClr val="C0504D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1" name="矩形 140">
            <a:extLst>
              <a:ext uri="{FF2B5EF4-FFF2-40B4-BE49-F238E27FC236}">
                <a16:creationId xmlns:a16="http://schemas.microsoft.com/office/drawing/2014/main" id="{6AD08D02-8819-FC45-A31B-2A07EC38045A}"/>
              </a:ext>
            </a:extLst>
          </p:cNvPr>
          <p:cNvSpPr/>
          <p:nvPr/>
        </p:nvSpPr>
        <p:spPr bwMode="auto">
          <a:xfrm>
            <a:off x="3779838" y="3347524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2" name="矩形 141">
            <a:extLst>
              <a:ext uri="{FF2B5EF4-FFF2-40B4-BE49-F238E27FC236}">
                <a16:creationId xmlns:a16="http://schemas.microsoft.com/office/drawing/2014/main" id="{CF078FA9-188D-404E-93F4-97904D48F912}"/>
              </a:ext>
            </a:extLst>
          </p:cNvPr>
          <p:cNvSpPr/>
          <p:nvPr/>
        </p:nvSpPr>
        <p:spPr bwMode="auto">
          <a:xfrm>
            <a:off x="3779838" y="3535378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3" name="矩形 142">
            <a:extLst>
              <a:ext uri="{FF2B5EF4-FFF2-40B4-BE49-F238E27FC236}">
                <a16:creationId xmlns:a16="http://schemas.microsoft.com/office/drawing/2014/main" id="{6F19FA9E-73CE-EA48-BA0E-6FD73F6506E8}"/>
              </a:ext>
            </a:extLst>
          </p:cNvPr>
          <p:cNvSpPr/>
          <p:nvPr/>
        </p:nvSpPr>
        <p:spPr bwMode="auto">
          <a:xfrm>
            <a:off x="3780204" y="3719264"/>
            <a:ext cx="533034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44" name="肘形连接符 58377">
            <a:extLst>
              <a:ext uri="{FF2B5EF4-FFF2-40B4-BE49-F238E27FC236}">
                <a16:creationId xmlns:a16="http://schemas.microsoft.com/office/drawing/2014/main" id="{5F880B1A-1A9F-0D4D-A680-ABE9E35422BE}"/>
              </a:ext>
            </a:extLst>
          </p:cNvPr>
          <p:cNvCxnSpPr>
            <a:cxnSpLocks noChangeShapeType="1"/>
            <a:stCxn id="109" idx="3"/>
            <a:endCxn id="141" idx="1"/>
          </p:cNvCxnSpPr>
          <p:nvPr/>
        </p:nvCxnSpPr>
        <p:spPr bwMode="auto">
          <a:xfrm flipV="1">
            <a:off x="2438400" y="3442774"/>
            <a:ext cx="1341438" cy="143933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E739690C-9D8A-F649-A29E-A2F6B1A26818}"/>
              </a:ext>
            </a:extLst>
          </p:cNvPr>
          <p:cNvSpPr/>
          <p:nvPr/>
        </p:nvSpPr>
        <p:spPr bwMode="auto">
          <a:xfrm>
            <a:off x="3779838" y="2425452"/>
            <a:ext cx="533400" cy="54901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宋体" charset="0"/>
              </a:rPr>
              <a:t>Data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6" name="TextBox 124">
            <a:extLst>
              <a:ext uri="{FF2B5EF4-FFF2-40B4-BE49-F238E27FC236}">
                <a16:creationId xmlns:a16="http://schemas.microsoft.com/office/drawing/2014/main" id="{2E31CBCC-1943-0C46-804D-373854F0B6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8139" y="2128128"/>
            <a:ext cx="22637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sz="16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triple indirect block</a:t>
            </a:r>
            <a:endParaRPr lang="zh-CN" altLang="en-US" sz="1600" b="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47" name="矩形 146">
            <a:extLst>
              <a:ext uri="{FF2B5EF4-FFF2-40B4-BE49-F238E27FC236}">
                <a16:creationId xmlns:a16="http://schemas.microsoft.com/office/drawing/2014/main" id="{128AA001-2BF0-0647-BC9B-329C4CC1F28E}"/>
              </a:ext>
            </a:extLst>
          </p:cNvPr>
          <p:cNvSpPr/>
          <p:nvPr/>
        </p:nvSpPr>
        <p:spPr bwMode="auto">
          <a:xfrm>
            <a:off x="2310408" y="2222054"/>
            <a:ext cx="533400" cy="190500"/>
          </a:xfrm>
          <a:prstGeom prst="rect">
            <a:avLst/>
          </a:prstGeom>
          <a:solidFill>
            <a:srgbClr val="C0504D">
              <a:lumMod val="75000"/>
            </a:srgbClr>
          </a:solidFill>
          <a:ln w="25400" cap="flat" cmpd="sng" algn="ctr">
            <a:solidFill>
              <a:srgbClr val="C0504D">
                <a:lumMod val="50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8" name="左大括号 147">
            <a:extLst>
              <a:ext uri="{FF2B5EF4-FFF2-40B4-BE49-F238E27FC236}">
                <a16:creationId xmlns:a16="http://schemas.microsoft.com/office/drawing/2014/main" id="{B3558141-64AA-0449-A6B9-9EA9A382D080}"/>
              </a:ext>
            </a:extLst>
          </p:cNvPr>
          <p:cNvSpPr/>
          <p:nvPr/>
        </p:nvSpPr>
        <p:spPr>
          <a:xfrm>
            <a:off x="1763688" y="3257567"/>
            <a:ext cx="99020" cy="1904999"/>
          </a:xfrm>
          <a:prstGeom prst="leftBrace">
            <a:avLst>
              <a:gd name="adj1" fmla="val 84288"/>
              <a:gd name="adj2" fmla="val 50000"/>
            </a:avLst>
          </a:prstGeom>
          <a:noFill/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64021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380618-66AA-7843-85D9-69657485E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L2: File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1DC1B2F-2BDB-A34E-A85C-F2ECBBFC5F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Given an </a:t>
            </a:r>
            <a:r>
              <a:rPr kumimoji="1" lang="en-US" altLang="zh-CN" b="0" dirty="0" err="1"/>
              <a:t>inode</a:t>
            </a:r>
            <a:r>
              <a:rPr kumimoji="1" lang="en-US" altLang="zh-CN" b="0" dirty="0"/>
              <a:t>, can map a block index number (of a file)  to a block number (of a disk)</a:t>
            </a:r>
          </a:p>
          <a:p>
            <a:pPr lvl="1"/>
            <a:r>
              <a:rPr kumimoji="1" lang="en-US" altLang="zh-CN" dirty="0"/>
              <a:t>Index number: e.g., </a:t>
            </a:r>
            <a:r>
              <a:rPr kumimoji="1" lang="en-US" altLang="zh-CN" dirty="0">
                <a:solidFill>
                  <a:srgbClr val="C00000"/>
                </a:solidFill>
              </a:rPr>
              <a:t>the 3rd block of a file is number 78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30D7C53-D766-C843-BAE7-62BDE400D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BDDB0AD8-AC1A-B549-851E-BBEAB3EB01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99F1A697-395E-6B43-B4CF-9A73235709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01D1A5-F8EA-C347-B84A-D2EE621D89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5A1A820-48E6-604C-9A1B-DDA7716903D8}"/>
              </a:ext>
            </a:extLst>
          </p:cNvPr>
          <p:cNvSpPr txBox="1"/>
          <p:nvPr/>
        </p:nvSpPr>
        <p:spPr>
          <a:xfrm>
            <a:off x="249330" y="2446918"/>
            <a:ext cx="8686800" cy="1572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2000" b="1" dirty="0"/>
              <a:t>procedure</a:t>
            </a:r>
            <a:r>
              <a:rPr kumimoji="1" lang="en-US" altLang="zh-CN" sz="2000" dirty="0"/>
              <a:t> 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INODE_TO_BLOCK(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offset, </a:t>
            </a:r>
            <a:r>
              <a:rPr kumimoji="1" lang="en-US" altLang="zh-CN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)-&gt;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block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i="1" dirty="0"/>
              <a:t>  </a:t>
            </a:r>
            <a:r>
              <a:rPr kumimoji="1" lang="zh-CN" altLang="en-US" i="1" dirty="0"/>
              <a:t>  </a:t>
            </a:r>
            <a:r>
              <a:rPr kumimoji="1" lang="en-US" altLang="zh-CN" i="1" dirty="0"/>
              <a:t>o &lt;- offset / BLOCKSIZE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i="1" dirty="0"/>
              <a:t>  </a:t>
            </a:r>
            <a:r>
              <a:rPr kumimoji="1" lang="zh-CN" altLang="en-US" i="1" dirty="0"/>
              <a:t>  </a:t>
            </a:r>
            <a:r>
              <a:rPr kumimoji="1" lang="en-US" altLang="zh-CN" i="1" dirty="0"/>
              <a:t>b –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INDEX_TO_BLOCK_NUMBER</a:t>
            </a:r>
            <a:r>
              <a:rPr kumimoji="1" lang="en-US" altLang="zh-CN" i="1" dirty="0"/>
              <a:t>(</a:t>
            </a:r>
            <a:r>
              <a:rPr kumimoji="1" lang="en-US" altLang="zh-CN" i="1" dirty="0" err="1"/>
              <a:t>i,o</a:t>
            </a:r>
            <a:r>
              <a:rPr kumimoji="1" lang="en-US" altLang="zh-CN" i="1" dirty="0"/>
              <a:t>)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i="1" dirty="0"/>
              <a:t>  </a:t>
            </a:r>
            <a:r>
              <a:rPr kumimoji="1" lang="zh-CN" altLang="en-US" i="1" dirty="0"/>
              <a:t>  </a:t>
            </a:r>
            <a:r>
              <a:rPr kumimoji="1" lang="en-US" altLang="zh-CN" b="1" i="1" dirty="0"/>
              <a:t>return</a:t>
            </a:r>
            <a:r>
              <a:rPr kumimoji="1" lang="en-US" altLang="zh-CN" i="1" dirty="0"/>
              <a:t>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BLOCK_NUMBER_TO_BLOCK</a:t>
            </a:r>
            <a:r>
              <a:rPr kumimoji="1" lang="en-US" altLang="zh-CN" i="1" dirty="0"/>
              <a:t>(b)</a:t>
            </a:r>
            <a:endParaRPr kumimoji="1" lang="zh-CN" altLang="en-US" i="1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FA27E4C-3371-F44D-9EC5-833C814317D2}"/>
              </a:ext>
            </a:extLst>
          </p:cNvPr>
          <p:cNvSpPr txBox="1"/>
          <p:nvPr/>
        </p:nvSpPr>
        <p:spPr>
          <a:xfrm>
            <a:off x="672371" y="4114068"/>
            <a:ext cx="8139094" cy="1132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2000" b="1" dirty="0"/>
              <a:t>procedure</a:t>
            </a:r>
            <a:r>
              <a:rPr kumimoji="1" lang="en-US" altLang="zh-CN" sz="2000" dirty="0"/>
              <a:t> 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INDEX_TO_BLOCK_NUMBER(</a:t>
            </a:r>
            <a:r>
              <a:rPr kumimoji="1" lang="en-US" altLang="zh-CN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index)-&gt;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  </a:t>
            </a:r>
            <a:r>
              <a:rPr kumimoji="1" lang="en-US" altLang="zh-CN" sz="2000" i="1" dirty="0">
                <a:solidFill>
                  <a:srgbClr val="00905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Simplified! 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b="1" i="1" dirty="0"/>
              <a:t>   </a:t>
            </a:r>
            <a:r>
              <a:rPr kumimoji="1" lang="zh-CN" altLang="en-US" b="1" i="1" dirty="0"/>
              <a:t>  </a:t>
            </a:r>
            <a:r>
              <a:rPr kumimoji="1" lang="en-US" altLang="zh-CN" b="1" i="1" dirty="0"/>
              <a:t>return</a:t>
            </a:r>
            <a:r>
              <a:rPr kumimoji="1" lang="en-US" altLang="zh-CN" i="1" dirty="0"/>
              <a:t> </a:t>
            </a:r>
            <a:r>
              <a:rPr kumimoji="1" lang="en-US" altLang="zh-CN" i="1" dirty="0" err="1"/>
              <a:t>i.block_nums</a:t>
            </a:r>
            <a:r>
              <a:rPr kumimoji="1" lang="en-US" altLang="zh-CN" i="1" dirty="0"/>
              <a:t>[index] </a:t>
            </a:r>
            <a:endParaRPr kumimoji="1" lang="zh-CN" altLang="en-US" i="1" dirty="0"/>
          </a:p>
        </p:txBody>
      </p:sp>
      <p:sp>
        <p:nvSpPr>
          <p:cNvPr id="15" name="任意形状 14">
            <a:extLst>
              <a:ext uri="{FF2B5EF4-FFF2-40B4-BE49-F238E27FC236}">
                <a16:creationId xmlns:a16="http://schemas.microsoft.com/office/drawing/2014/main" id="{181804A6-38E6-8243-B8EC-85E664C37F27}"/>
              </a:ext>
            </a:extLst>
          </p:cNvPr>
          <p:cNvSpPr/>
          <p:nvPr/>
        </p:nvSpPr>
        <p:spPr>
          <a:xfrm>
            <a:off x="4480560" y="3212796"/>
            <a:ext cx="444137" cy="941193"/>
          </a:xfrm>
          <a:custGeom>
            <a:avLst/>
            <a:gdLst>
              <a:gd name="connsiteX0" fmla="*/ 0 w 444137"/>
              <a:gd name="connsiteY0" fmla="*/ 39855 h 941193"/>
              <a:gd name="connsiteX1" fmla="*/ 365760 w 444137"/>
              <a:gd name="connsiteY1" fmla="*/ 105170 h 941193"/>
              <a:gd name="connsiteX2" fmla="*/ 444137 w 444137"/>
              <a:gd name="connsiteY2" fmla="*/ 941193 h 941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4137" h="941193">
                <a:moveTo>
                  <a:pt x="0" y="39855"/>
                </a:moveTo>
                <a:cubicBezTo>
                  <a:pt x="145868" y="-2599"/>
                  <a:pt x="291737" y="-45053"/>
                  <a:pt x="365760" y="105170"/>
                </a:cubicBezTo>
                <a:cubicBezTo>
                  <a:pt x="439783" y="255393"/>
                  <a:pt x="441960" y="598293"/>
                  <a:pt x="444137" y="941193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479819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D77251-9461-AD4D-9266-E59F24411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L3: </a:t>
            </a:r>
            <a:r>
              <a:rPr lang="en-US" altLang="zh-CN" dirty="0" err="1">
                <a:ea typeface="等线" panose="02010600030101010101" pitchFamily="2" charset="-122"/>
              </a:rPr>
              <a:t>inode</a:t>
            </a:r>
            <a:r>
              <a:rPr lang="en-US" altLang="zh-CN" dirty="0">
                <a:ea typeface="等线" panose="02010600030101010101" pitchFamily="2" charset="-122"/>
              </a:rPr>
              <a:t> Number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A4BC882-ACAC-C64E-855B-22788D0278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b="0" dirty="0"/>
              <a:t>Mapping: </a:t>
            </a:r>
            <a:r>
              <a:rPr kumimoji="1" lang="en-US" altLang="zh-CN" dirty="0" err="1">
                <a:solidFill>
                  <a:srgbClr val="C00000"/>
                </a:solidFill>
              </a:rPr>
              <a:t>inode</a:t>
            </a:r>
            <a:r>
              <a:rPr kumimoji="1" lang="en-US" altLang="zh-CN" dirty="0">
                <a:solidFill>
                  <a:srgbClr val="C00000"/>
                </a:solidFill>
              </a:rPr>
              <a:t> number -&gt; </a:t>
            </a:r>
            <a:r>
              <a:rPr kumimoji="1" lang="en-US" altLang="zh-CN" dirty="0" err="1">
                <a:solidFill>
                  <a:srgbClr val="C00000"/>
                </a:solidFill>
              </a:rPr>
              <a:t>inode</a:t>
            </a:r>
            <a:endParaRPr kumimoji="1" lang="en-US" altLang="zh-CN" dirty="0">
              <a:solidFill>
                <a:srgbClr val="C00000"/>
              </a:solidFill>
            </a:endParaRPr>
          </a:p>
          <a:p>
            <a:endParaRPr kumimoji="1" lang="en-US" altLang="zh-CN" dirty="0">
              <a:solidFill>
                <a:srgbClr val="C00000"/>
              </a:solidFill>
            </a:endParaRPr>
          </a:p>
          <a:p>
            <a:endParaRPr kumimoji="1" lang="en-US" altLang="zh-CN" dirty="0">
              <a:solidFill>
                <a:srgbClr val="C00000"/>
              </a:solidFill>
            </a:endParaRPr>
          </a:p>
          <a:p>
            <a:r>
              <a:rPr kumimoji="1" lang="en-US" altLang="zh-CN" dirty="0" err="1">
                <a:solidFill>
                  <a:srgbClr val="C00000"/>
                </a:solidFill>
              </a:rPr>
              <a:t>inode</a:t>
            </a:r>
            <a:r>
              <a:rPr kumimoji="1" lang="en-US" altLang="zh-CN" dirty="0">
                <a:solidFill>
                  <a:srgbClr val="C00000"/>
                </a:solidFill>
              </a:rPr>
              <a:t> table</a:t>
            </a:r>
            <a:r>
              <a:rPr kumimoji="1" lang="en-US" altLang="zh-CN" b="0" dirty="0">
                <a:solidFill>
                  <a:schemeClr val="tx1"/>
                </a:solidFill>
              </a:rPr>
              <a:t>: at a fixed location on storage</a:t>
            </a:r>
          </a:p>
          <a:p>
            <a:pPr lvl="1"/>
            <a:r>
              <a:rPr kumimoji="1" lang="en-US" altLang="zh-CN" dirty="0" err="1">
                <a:solidFill>
                  <a:schemeClr val="tx1"/>
                </a:solidFill>
              </a:rPr>
              <a:t>inode</a:t>
            </a:r>
            <a:r>
              <a:rPr kumimoji="1" lang="en-US" altLang="zh-CN" dirty="0">
                <a:solidFill>
                  <a:schemeClr val="tx1"/>
                </a:solidFill>
              </a:rPr>
              <a:t> number is the index of </a:t>
            </a:r>
            <a:r>
              <a:rPr kumimoji="1" lang="en-US" altLang="zh-CN" dirty="0" err="1">
                <a:solidFill>
                  <a:schemeClr val="tx1"/>
                </a:solidFill>
              </a:rPr>
              <a:t>inode</a:t>
            </a:r>
            <a:r>
              <a:rPr kumimoji="1" lang="en-US" altLang="zh-CN" dirty="0">
                <a:solidFill>
                  <a:schemeClr val="tx1"/>
                </a:solidFill>
              </a:rPr>
              <a:t> table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Track which </a:t>
            </a:r>
            <a:r>
              <a:rPr kumimoji="1" lang="en-US" altLang="zh-CN" dirty="0" err="1">
                <a:solidFill>
                  <a:schemeClr val="tx1"/>
                </a:solidFill>
              </a:rPr>
              <a:t>inode</a:t>
            </a:r>
            <a:r>
              <a:rPr kumimoji="1" lang="en-US" altLang="zh-CN" dirty="0">
                <a:solidFill>
                  <a:schemeClr val="tx1"/>
                </a:solidFill>
              </a:rPr>
              <a:t> number are in use, e.g. free list, a field in </a:t>
            </a:r>
            <a:r>
              <a:rPr kumimoji="1" lang="en-US" altLang="zh-CN" dirty="0" err="1">
                <a:solidFill>
                  <a:schemeClr val="tx1"/>
                </a:solidFill>
              </a:rPr>
              <a:t>inode</a:t>
            </a:r>
            <a:endParaRPr kumimoji="1" lang="en-US" altLang="zh-CN" dirty="0">
              <a:solidFill>
                <a:schemeClr val="tx1"/>
              </a:solidFill>
            </a:endParaRPr>
          </a:p>
          <a:p>
            <a:r>
              <a:rPr kumimoji="1" lang="en-US" altLang="zh-CN" dirty="0">
                <a:solidFill>
                  <a:schemeClr val="tx1"/>
                </a:solidFill>
              </a:rPr>
              <a:t>Think: can we use other layouts for the </a:t>
            </a:r>
            <a:r>
              <a:rPr kumimoji="1" lang="en-US" altLang="zh-CN" dirty="0" err="1">
                <a:solidFill>
                  <a:schemeClr val="tx1"/>
                </a:solidFill>
              </a:rPr>
              <a:t>inode</a:t>
            </a:r>
            <a:r>
              <a:rPr kumimoji="1" lang="en-US" altLang="zh-CN" dirty="0">
                <a:solidFill>
                  <a:schemeClr val="tx1"/>
                </a:solidFill>
              </a:rPr>
              <a:t> table? (see lab1) </a:t>
            </a:r>
          </a:p>
          <a:p>
            <a:endParaRPr kumimoji="1" lang="en-US" altLang="zh-CN" dirty="0">
              <a:solidFill>
                <a:srgbClr val="C00000"/>
              </a:solidFill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AB283FE-6952-ED4C-A792-08EFD1150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E6428F1-1CFC-8E4D-91E8-660711DF7A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4F255881-4A30-3E4B-AD8B-62588E2852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079643EA-8200-AB41-B79D-113018124D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C9D5A810-C94B-8D41-AEF3-DEEB0625E3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1D291B2-5ABC-444C-9E91-070C91E149A3}"/>
              </a:ext>
            </a:extLst>
          </p:cNvPr>
          <p:cNvSpPr txBox="1"/>
          <p:nvPr/>
        </p:nvSpPr>
        <p:spPr>
          <a:xfrm>
            <a:off x="762024" y="1691196"/>
            <a:ext cx="813909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/>
              <a:t>procedure</a:t>
            </a:r>
            <a:r>
              <a:rPr kumimoji="1" lang="en-US" altLang="zh-CN" sz="2000" dirty="0"/>
              <a:t> 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INODE_NUMBER_TO_INODE(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num)-&gt; </a:t>
            </a:r>
            <a:r>
              <a:rPr kumimoji="1" lang="en-US" altLang="zh-CN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</a:t>
            </a:r>
            <a:endParaRPr kumimoji="1" lang="en-US" altLang="zh-CN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spcAft>
                <a:spcPts val="500"/>
              </a:spcAft>
            </a:pPr>
            <a:r>
              <a:rPr kumimoji="1" lang="en-US" altLang="zh-CN" b="1" i="1" dirty="0"/>
              <a:t>   return</a:t>
            </a:r>
            <a:r>
              <a:rPr kumimoji="1" lang="en-US" altLang="zh-CN" i="1" dirty="0"/>
              <a:t> </a:t>
            </a:r>
            <a:r>
              <a:rPr kumimoji="1" lang="en-US" altLang="zh-CN" i="1" dirty="0" err="1"/>
              <a:t>inode_table</a:t>
            </a:r>
            <a:r>
              <a:rPr kumimoji="1" lang="en-US" altLang="zh-CN" i="1" dirty="0"/>
              <a:t>[num]</a:t>
            </a:r>
            <a:endParaRPr kumimoji="1" lang="zh-CN" altLang="en-US" i="1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299102F7-5DC3-6B46-8943-F0B7DC5D824F}"/>
              </a:ext>
            </a:extLst>
          </p:cNvPr>
          <p:cNvGrpSpPr/>
          <p:nvPr/>
        </p:nvGrpSpPr>
        <p:grpSpPr>
          <a:xfrm>
            <a:off x="1619678" y="4867200"/>
            <a:ext cx="720074" cy="632996"/>
            <a:chOff x="1619678" y="4888800"/>
            <a:chExt cx="720074" cy="632996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4FAF69BB-1DAE-7749-9BEA-716F3B7F6234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D2D45DA2-944D-FA45-BA05-6214CEC3338D}"/>
                </a:ext>
              </a:extLst>
            </p:cNvPr>
            <p:cNvSpPr/>
            <p:nvPr/>
          </p:nvSpPr>
          <p:spPr>
            <a:xfrm>
              <a:off x="1619678" y="4888800"/>
              <a:ext cx="694421" cy="615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700" dirty="0"/>
                <a:t>Boot</a:t>
              </a:r>
            </a:p>
            <a:p>
              <a:r>
                <a:rPr kumimoji="1" lang="en-US" altLang="zh-CN" sz="1700" dirty="0"/>
                <a:t>block</a:t>
              </a:r>
              <a:endParaRPr lang="zh-CN" altLang="en-US" sz="1700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BB71E0A9-4084-3544-AB85-E41C9426B87F}"/>
              </a:ext>
            </a:extLst>
          </p:cNvPr>
          <p:cNvGrpSpPr/>
          <p:nvPr/>
        </p:nvGrpSpPr>
        <p:grpSpPr>
          <a:xfrm>
            <a:off x="2331339" y="4867200"/>
            <a:ext cx="768159" cy="633591"/>
            <a:chOff x="1619678" y="4888205"/>
            <a:chExt cx="768159" cy="633591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24388FD1-86EA-C643-B004-D3E2F5BD073F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70D9DAC7-0F0C-3743-8621-1F13FBEA0109}"/>
                </a:ext>
              </a:extLst>
            </p:cNvPr>
            <p:cNvSpPr/>
            <p:nvPr/>
          </p:nvSpPr>
          <p:spPr>
            <a:xfrm>
              <a:off x="1619678" y="4888205"/>
              <a:ext cx="768159" cy="615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700" dirty="0"/>
                <a:t>Super</a:t>
              </a:r>
            </a:p>
            <a:p>
              <a:r>
                <a:rPr kumimoji="1" lang="en-US" altLang="zh-CN" sz="1700" dirty="0"/>
                <a:t>block</a:t>
              </a:r>
              <a:endParaRPr lang="zh-CN" altLang="en-US" sz="1700" dirty="0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AE54E7DE-C6E5-5C40-8A14-C43F64179B9D}"/>
              </a:ext>
            </a:extLst>
          </p:cNvPr>
          <p:cNvGrpSpPr/>
          <p:nvPr/>
        </p:nvGrpSpPr>
        <p:grpSpPr>
          <a:xfrm>
            <a:off x="4471534" y="4867200"/>
            <a:ext cx="720074" cy="633591"/>
            <a:chOff x="1619678" y="4888205"/>
            <a:chExt cx="720074" cy="633591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ADC5C9F6-8116-9142-97F1-E7D11DCE4A8A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37E63C82-D290-1541-BEF9-1B581D5A9AEC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374D561E-3FEA-E94C-9BA4-734808CAA32B}"/>
              </a:ext>
            </a:extLst>
          </p:cNvPr>
          <p:cNvGrpSpPr/>
          <p:nvPr/>
        </p:nvGrpSpPr>
        <p:grpSpPr>
          <a:xfrm>
            <a:off x="5213224" y="4867200"/>
            <a:ext cx="720074" cy="633591"/>
            <a:chOff x="1619678" y="4888205"/>
            <a:chExt cx="720074" cy="633591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EF3FA279-720F-884E-B3FD-BEE19C669F50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3A6F7D20-D9C6-F04F-8364-774D31B3787F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BB463FA3-03D0-8241-95FB-BDB224A73757}"/>
              </a:ext>
            </a:extLst>
          </p:cNvPr>
          <p:cNvGrpSpPr/>
          <p:nvPr/>
        </p:nvGrpSpPr>
        <p:grpSpPr>
          <a:xfrm>
            <a:off x="5580109" y="4867200"/>
            <a:ext cx="1420121" cy="633591"/>
            <a:chOff x="1619677" y="4888205"/>
            <a:chExt cx="720074" cy="633591"/>
          </a:xfrm>
          <a:solidFill>
            <a:schemeClr val="bg1"/>
          </a:solidFill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1AEF8E73-CDCA-0243-AC5C-7F9E88C6EDB2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7E16087E-66DE-D94B-A019-1A6275BF2422}"/>
                </a:ext>
              </a:extLst>
            </p:cNvPr>
            <p:cNvSpPr/>
            <p:nvPr/>
          </p:nvSpPr>
          <p:spPr>
            <a:xfrm>
              <a:off x="1619677" y="4900944"/>
              <a:ext cx="720074" cy="62085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3CFAA046-5397-9446-9E1C-4B9F89D72D18}"/>
              </a:ext>
            </a:extLst>
          </p:cNvPr>
          <p:cNvGrpSpPr/>
          <p:nvPr/>
        </p:nvGrpSpPr>
        <p:grpSpPr>
          <a:xfrm>
            <a:off x="6973200" y="4867200"/>
            <a:ext cx="720074" cy="633591"/>
            <a:chOff x="1619678" y="4888205"/>
            <a:chExt cx="720074" cy="633591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A6CA2B96-3DE0-3C46-B425-AA38B290CFE0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E9D3A6D8-1B9F-E14B-B61B-E434316E4DDA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7ED01FC4-3C12-714C-ACFC-EC77332B6248}"/>
              </a:ext>
            </a:extLst>
          </p:cNvPr>
          <p:cNvGrpSpPr/>
          <p:nvPr/>
        </p:nvGrpSpPr>
        <p:grpSpPr>
          <a:xfrm>
            <a:off x="3043000" y="4879939"/>
            <a:ext cx="2537111" cy="620852"/>
            <a:chOff x="1619678" y="4900944"/>
            <a:chExt cx="850275" cy="620852"/>
          </a:xfrm>
          <a:solidFill>
            <a:schemeClr val="bg1"/>
          </a:solidFill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8E1812DB-A1CA-9A4C-BDBF-FE793B1240B6}"/>
                </a:ext>
              </a:extLst>
            </p:cNvPr>
            <p:cNvSpPr/>
            <p:nvPr/>
          </p:nvSpPr>
          <p:spPr>
            <a:xfrm>
              <a:off x="1619678" y="4900944"/>
              <a:ext cx="850275" cy="620852"/>
            </a:xfrm>
            <a:prstGeom prst="rect">
              <a:avLst/>
            </a:prstGeom>
            <a:grp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tx1"/>
                  </a:solidFill>
                </a:rPr>
                <a:t>Bitmap for free blocks</a:t>
              </a:r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48B8A5A9-8FE0-B64C-865B-14F0CBE1C2D3}"/>
                </a:ext>
              </a:extLst>
            </p:cNvPr>
            <p:cNvSpPr/>
            <p:nvPr/>
          </p:nvSpPr>
          <p:spPr>
            <a:xfrm>
              <a:off x="1662467" y="5022992"/>
              <a:ext cx="184731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sp>
        <p:nvSpPr>
          <p:cNvPr id="31" name="矩形 30">
            <a:extLst>
              <a:ext uri="{FF2B5EF4-FFF2-40B4-BE49-F238E27FC236}">
                <a16:creationId xmlns:a16="http://schemas.microsoft.com/office/drawing/2014/main" id="{77C4BE2B-0ED1-BE45-80D1-9F3FB2BCF36A}"/>
              </a:ext>
            </a:extLst>
          </p:cNvPr>
          <p:cNvSpPr/>
          <p:nvPr/>
        </p:nvSpPr>
        <p:spPr>
          <a:xfrm>
            <a:off x="1810435" y="448332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D5E5EF6B-4844-2A41-9600-BD27036F094D}"/>
              </a:ext>
            </a:extLst>
          </p:cNvPr>
          <p:cNvSpPr/>
          <p:nvPr/>
        </p:nvSpPr>
        <p:spPr>
          <a:xfrm>
            <a:off x="2534923" y="447983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1</a:t>
            </a:r>
            <a:endParaRPr lang="zh-CN" altLang="en-US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2BF6A795-69A6-7142-8CC5-F063DE236E36}"/>
              </a:ext>
            </a:extLst>
          </p:cNvPr>
          <p:cNvSpPr/>
          <p:nvPr/>
        </p:nvSpPr>
        <p:spPr>
          <a:xfrm>
            <a:off x="3401179" y="4475488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…</a:t>
            </a:r>
            <a:endParaRPr lang="zh-CN" altLang="en-US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78C0BFF2-33A8-6D47-9591-E9464F407FD9}"/>
              </a:ext>
            </a:extLst>
          </p:cNvPr>
          <p:cNvSpPr/>
          <p:nvPr/>
        </p:nvSpPr>
        <p:spPr>
          <a:xfrm>
            <a:off x="6682465" y="4485813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n - 1</a:t>
            </a:r>
            <a:endParaRPr lang="zh-CN" altLang="en-US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E7C72FB1-0FD3-1C46-AE33-A60431EAD928}"/>
              </a:ext>
            </a:extLst>
          </p:cNvPr>
          <p:cNvSpPr/>
          <p:nvPr/>
        </p:nvSpPr>
        <p:spPr>
          <a:xfrm>
            <a:off x="5612818" y="4999330"/>
            <a:ext cx="1402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b="1" dirty="0" err="1">
                <a:solidFill>
                  <a:srgbClr val="C00000"/>
                </a:solidFill>
              </a:rPr>
              <a:t>Inode</a:t>
            </a:r>
            <a:r>
              <a:rPr kumimoji="1" lang="en-US" altLang="zh-CN" b="1" dirty="0">
                <a:solidFill>
                  <a:srgbClr val="C00000"/>
                </a:solidFill>
              </a:rPr>
              <a:t> table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2C56609D-DB34-244F-885A-9E595AE12660}"/>
              </a:ext>
            </a:extLst>
          </p:cNvPr>
          <p:cNvSpPr/>
          <p:nvPr/>
        </p:nvSpPr>
        <p:spPr bwMode="auto">
          <a:xfrm rot="5400000">
            <a:off x="6182326" y="4794146"/>
            <a:ext cx="222250" cy="123825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CADB142F-8CE8-2641-809A-A175DF95118E}"/>
              </a:ext>
            </a:extLst>
          </p:cNvPr>
          <p:cNvSpPr/>
          <p:nvPr/>
        </p:nvSpPr>
        <p:spPr bwMode="auto">
          <a:xfrm rot="5400000">
            <a:off x="6063263" y="4798908"/>
            <a:ext cx="222250" cy="114300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1A5A992C-0A82-7C47-9D29-BF217E701663}"/>
              </a:ext>
            </a:extLst>
          </p:cNvPr>
          <p:cNvSpPr/>
          <p:nvPr/>
        </p:nvSpPr>
        <p:spPr bwMode="auto">
          <a:xfrm rot="5400000">
            <a:off x="5947375" y="4798908"/>
            <a:ext cx="222250" cy="114300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50BD2129-4F20-2A4B-A937-884403391216}"/>
              </a:ext>
            </a:extLst>
          </p:cNvPr>
          <p:cNvSpPr/>
          <p:nvPr/>
        </p:nvSpPr>
        <p:spPr bwMode="auto">
          <a:xfrm rot="5400000">
            <a:off x="5833075" y="4798908"/>
            <a:ext cx="222250" cy="114300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966DB94C-167E-754F-AB7E-003E48AD04D3}"/>
              </a:ext>
            </a:extLst>
          </p:cNvPr>
          <p:cNvSpPr/>
          <p:nvPr/>
        </p:nvSpPr>
        <p:spPr bwMode="auto">
          <a:xfrm rot="5400000">
            <a:off x="6415688" y="4798908"/>
            <a:ext cx="222250" cy="114300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89AF7E89-3DB4-7F4C-9E7E-34BEDEEB9555}"/>
              </a:ext>
            </a:extLst>
          </p:cNvPr>
          <p:cNvSpPr/>
          <p:nvPr/>
        </p:nvSpPr>
        <p:spPr bwMode="auto">
          <a:xfrm rot="5400000">
            <a:off x="6301388" y="4798908"/>
            <a:ext cx="222250" cy="114300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637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8C4EF8-23D5-3647-892E-C34783FF3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Put Layers so far Together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90743B9-840B-3745-8706-31D4A70E1F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3802730"/>
            <a:ext cx="8220075" cy="1683404"/>
          </a:xfrm>
        </p:spPr>
        <p:txBody>
          <a:bodyPr>
            <a:normAutofit lnSpcReduction="10000"/>
          </a:bodyPr>
          <a:lstStyle/>
          <a:p>
            <a:r>
              <a:rPr kumimoji="1" lang="en-US" altLang="zh-CN" b="0" dirty="0" err="1"/>
              <a:t>inode</a:t>
            </a:r>
            <a:r>
              <a:rPr kumimoji="1" lang="en-US" altLang="zh-CN" b="0" dirty="0"/>
              <a:t> number is sufficient to operate a file. However,</a:t>
            </a:r>
          </a:p>
          <a:p>
            <a:pPr lvl="1"/>
            <a:r>
              <a:rPr kumimoji="1" lang="en-US" altLang="zh-CN" dirty="0" err="1"/>
              <a:t>inode</a:t>
            </a:r>
            <a:r>
              <a:rPr kumimoji="1" lang="en-US" altLang="zh-CN" dirty="0"/>
              <a:t> numbers are convenient names only for computer</a:t>
            </a:r>
          </a:p>
          <a:p>
            <a:endParaRPr kumimoji="1" lang="en-US" altLang="zh-CN" b="0" dirty="0"/>
          </a:p>
          <a:p>
            <a:r>
              <a:rPr kumimoji="1" lang="en-US" altLang="zh-CN" b="0" dirty="0"/>
              <a:t>A file needs a more </a:t>
            </a:r>
            <a:r>
              <a:rPr kumimoji="1" lang="en-US" altLang="zh-CN" dirty="0">
                <a:solidFill>
                  <a:srgbClr val="C00000"/>
                </a:solidFill>
              </a:rPr>
              <a:t>user-friendly name</a:t>
            </a:r>
            <a:r>
              <a:rPr kumimoji="1" lang="en-US" altLang="zh-CN" b="0" dirty="0"/>
              <a:t>!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162AC3F-5BC3-A34E-950A-6BCC8829C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869B627A-06D6-8B43-BA25-4E8B6CABF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4C0B3F5F-7766-564A-A012-F1EF375044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B92D54E2-33F7-B148-83AF-E408A64192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7916D72B-C546-354C-8C2D-1B720F0EDD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92667E3-AFA8-4948-96C6-56268E95F663}"/>
              </a:ext>
            </a:extLst>
          </p:cNvPr>
          <p:cNvSpPr txBox="1"/>
          <p:nvPr/>
        </p:nvSpPr>
        <p:spPr>
          <a:xfrm>
            <a:off x="641689" y="1273324"/>
            <a:ext cx="8139094" cy="227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2000" b="1" dirty="0"/>
              <a:t>procedure</a:t>
            </a:r>
            <a:r>
              <a:rPr kumimoji="1" lang="en-US" altLang="zh-CN" sz="2000" dirty="0"/>
              <a:t> 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INODE_NUMBER_TO_BLOCK(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offset,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inode_number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)-&gt;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block</a:t>
            </a:r>
          </a:p>
          <a:p>
            <a:pPr>
              <a:lnSpc>
                <a:spcPct val="120000"/>
              </a:lnSpc>
            </a:pP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i="1" dirty="0" err="1">
                <a:cs typeface="Courier New" panose="02070309020205020404" pitchFamily="49" charset="0"/>
              </a:rPr>
              <a:t>i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INODE_NUMBER_TO_INODE</a:t>
            </a:r>
            <a:r>
              <a:rPr kumimoji="1" lang="en-US" altLang="zh-CN" i="1" dirty="0">
                <a:cs typeface="Courier New" panose="02070309020205020404" pitchFamily="49" charset="0"/>
              </a:rPr>
              <a:t>(</a:t>
            </a:r>
            <a:r>
              <a:rPr kumimoji="1" lang="en-US" altLang="zh-CN" i="1" dirty="0" err="1">
                <a:cs typeface="Courier New" panose="02070309020205020404" pitchFamily="49" charset="0"/>
              </a:rPr>
              <a:t>inode_number</a:t>
            </a:r>
            <a:r>
              <a:rPr kumimoji="1" lang="en-US" altLang="zh-CN" i="1" dirty="0">
                <a:cs typeface="Courier New" panose="02070309020205020404" pitchFamily="49" charset="0"/>
              </a:rPr>
              <a:t>)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i="1" dirty="0"/>
              <a:t>   o &lt;- offset / BLOCKSIZE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b="1" i="1" dirty="0"/>
              <a:t>   </a:t>
            </a:r>
            <a:r>
              <a:rPr kumimoji="1" lang="en-US" altLang="zh-CN" i="1" dirty="0"/>
              <a:t>b &lt;-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INDEX_TO_BLOCK_NUMBER</a:t>
            </a:r>
            <a:r>
              <a:rPr kumimoji="1" lang="en-US" altLang="zh-CN" i="1" dirty="0"/>
              <a:t>(</a:t>
            </a:r>
            <a:r>
              <a:rPr kumimoji="1" lang="en-US" altLang="zh-CN" i="1" dirty="0" err="1"/>
              <a:t>i,o</a:t>
            </a:r>
            <a:r>
              <a:rPr kumimoji="1" lang="en-US" altLang="zh-CN" i="1" dirty="0"/>
              <a:t>)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i="1" dirty="0"/>
              <a:t>   </a:t>
            </a:r>
            <a:r>
              <a:rPr kumimoji="1" lang="en-US" altLang="zh-CN" b="1" i="1" dirty="0"/>
              <a:t>return</a:t>
            </a:r>
            <a:r>
              <a:rPr kumimoji="1" lang="en-US" altLang="zh-CN" i="1" dirty="0"/>
              <a:t>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BLOCK_NUMBER_TO_BLOCK</a:t>
            </a:r>
            <a:r>
              <a:rPr kumimoji="1" lang="en-US" altLang="zh-CN" i="1" dirty="0"/>
              <a:t>(b)</a:t>
            </a:r>
            <a:endParaRPr kumimoji="1" lang="zh-CN" altLang="en-US" i="1" dirty="0"/>
          </a:p>
        </p:txBody>
      </p:sp>
    </p:spTree>
    <p:extLst>
      <p:ext uri="{BB962C8B-B14F-4D97-AF65-F5344CB8AC3E}">
        <p14:creationId xmlns:p14="http://schemas.microsoft.com/office/powerpoint/2010/main" val="22000127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15EC29-A221-FF4E-A458-8C864304E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L4: File Name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720C85-C928-E54D-81A5-4150CC359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File name</a:t>
            </a:r>
          </a:p>
          <a:p>
            <a:pPr lvl="1"/>
            <a:r>
              <a:rPr kumimoji="1" lang="en-US" altLang="zh-CN" dirty="0"/>
              <a:t>Hide metadata of file management</a:t>
            </a:r>
          </a:p>
          <a:p>
            <a:pPr lvl="1"/>
            <a:r>
              <a:rPr kumimoji="1" lang="en-US" altLang="zh-CN" dirty="0"/>
              <a:t>Files and I/O devices</a:t>
            </a:r>
          </a:p>
          <a:p>
            <a:r>
              <a:rPr kumimoji="1" lang="en-US" altLang="zh-CN" dirty="0"/>
              <a:t>Mapping</a:t>
            </a:r>
          </a:p>
          <a:p>
            <a:pPr lvl="1"/>
            <a:r>
              <a:rPr kumimoji="1" lang="en-US" altLang="zh-CN" dirty="0"/>
              <a:t>Mapping table is saved in </a:t>
            </a:r>
            <a:r>
              <a:rPr kumimoji="1" lang="en-US" altLang="zh-CN" b="1" dirty="0">
                <a:solidFill>
                  <a:srgbClr val="C00000"/>
                </a:solidFill>
              </a:rPr>
              <a:t>directory</a:t>
            </a:r>
          </a:p>
          <a:p>
            <a:pPr lvl="1"/>
            <a:r>
              <a:rPr kumimoji="1" lang="en-US" altLang="zh-CN" dirty="0"/>
              <a:t>Default context: </a:t>
            </a:r>
            <a:r>
              <a:rPr kumimoji="1" lang="en-US" altLang="zh-CN" b="1" dirty="0">
                <a:solidFill>
                  <a:srgbClr val="C00000"/>
                </a:solidFill>
              </a:rPr>
              <a:t>current working directory</a:t>
            </a:r>
          </a:p>
          <a:p>
            <a:pPr marL="720000" lvl="2"/>
            <a:r>
              <a:rPr kumimoji="1" lang="en-US" altLang="zh-CN" dirty="0"/>
              <a:t>Context reference is an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number</a:t>
            </a:r>
          </a:p>
          <a:p>
            <a:pPr marL="0" lvl="1" indent="-291600"/>
            <a:r>
              <a:rPr kumimoji="1" lang="en-US" altLang="zh-CN" b="1" dirty="0"/>
              <a:t>Question</a:t>
            </a:r>
            <a:r>
              <a:rPr kumimoji="1" lang="en-US" altLang="zh-CN" dirty="0"/>
              <a:t>: where can we store the directory? </a:t>
            </a:r>
          </a:p>
          <a:p>
            <a:pPr marL="720000" lvl="2"/>
            <a:r>
              <a:rPr kumimoji="1" lang="en-US" altLang="zh-CN" dirty="0"/>
              <a:t>Method: 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current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working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directory </a:t>
            </a:r>
            <a:r>
              <a:rPr kumimoji="1" lang="en-US" altLang="zh-CN" b="1" dirty="0">
                <a:solidFill>
                  <a:srgbClr val="C00000"/>
                </a:solidFill>
              </a:rPr>
              <a:t>is also a file</a:t>
            </a:r>
          </a:p>
          <a:p>
            <a:pPr lvl="1"/>
            <a:endParaRPr kumimoji="1" lang="en-US" altLang="zh-CN" dirty="0"/>
          </a:p>
          <a:p>
            <a:pPr marL="74250" lvl="1" indent="0">
              <a:buNone/>
            </a:pPr>
            <a:endParaRPr kumimoji="1" lang="en-US" altLang="zh-CN" dirty="0"/>
          </a:p>
          <a:p>
            <a:pPr marL="74250" lvl="1" indent="0">
              <a:buNone/>
            </a:pP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2F353E3-3686-714F-BFC1-32005D511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9E3D5E36-0E78-B149-8523-507233D12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F0827CB9-B332-7549-9A4D-53F2E1FE5D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0421A39F-C532-F340-BAD1-609A3B6F6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A59C93EF-9B8B-B94B-8762-694A7DE38E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3C10CE13-AAF3-CF47-9100-7941C3EBF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78128D0-62A1-A94E-B4C8-4FCCEC7B6FB4}"/>
              </a:ext>
            </a:extLst>
          </p:cNvPr>
          <p:cNvSpPr txBox="1"/>
          <p:nvPr/>
        </p:nvSpPr>
        <p:spPr>
          <a:xfrm>
            <a:off x="5791200" y="1214632"/>
            <a:ext cx="38365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</a:t>
            </a:r>
            <a:endParaRPr kumimoji="1" lang="en-US" altLang="zh-CN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block_nums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[N]</a:t>
            </a: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size</a:t>
            </a:r>
          </a:p>
          <a:p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aphicFrame>
        <p:nvGraphicFramePr>
          <p:cNvPr id="11" name="表格 11">
            <a:extLst>
              <a:ext uri="{FF2B5EF4-FFF2-40B4-BE49-F238E27FC236}">
                <a16:creationId xmlns:a16="http://schemas.microsoft.com/office/drawing/2014/main" id="{4E82FD2A-FE76-2A4D-A181-FEA9EEF9E4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5299058"/>
              </p:ext>
            </p:extLst>
          </p:nvPr>
        </p:nvGraphicFramePr>
        <p:xfrm>
          <a:off x="5987848" y="2905863"/>
          <a:ext cx="2557110" cy="91440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437225">
                  <a:extLst>
                    <a:ext uri="{9D8B030D-6E8A-4147-A177-3AD203B41FA5}">
                      <a16:colId xmlns:a16="http://schemas.microsoft.com/office/drawing/2014/main" val="2034166566"/>
                    </a:ext>
                  </a:extLst>
                </a:gridCol>
                <a:gridCol w="1119885">
                  <a:extLst>
                    <a:ext uri="{9D8B030D-6E8A-4147-A177-3AD203B41FA5}">
                      <a16:colId xmlns:a16="http://schemas.microsoft.com/office/drawing/2014/main" val="3561416181"/>
                    </a:ext>
                  </a:extLst>
                </a:gridCol>
              </a:tblGrid>
              <a:tr h="292775"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File name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 err="1"/>
                        <a:t>inode</a:t>
                      </a:r>
                      <a:r>
                        <a:rPr lang="en-US" altLang="zh-CN" sz="1400" dirty="0"/>
                        <a:t> num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979443"/>
                  </a:ext>
                </a:extLst>
              </a:tr>
              <a:tr h="2927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err="1">
                          <a:latin typeface="+mn-lt"/>
                        </a:rPr>
                        <a:t>helloworld.txt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+mn-lt"/>
                        </a:rPr>
                        <a:t>12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256589"/>
                  </a:ext>
                </a:extLst>
              </a:tr>
              <a:tr h="2927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+mn-lt"/>
                        </a:rPr>
                        <a:t>cse2021.md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+mn-lt"/>
                        </a:rPr>
                        <a:t>73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678714"/>
                  </a:ext>
                </a:extLst>
              </a:tr>
            </a:tbl>
          </a:graphicData>
        </a:graphic>
      </p:graphicFrame>
      <p:sp>
        <p:nvSpPr>
          <p:cNvPr id="12" name="矩形 11">
            <a:extLst>
              <a:ext uri="{FF2B5EF4-FFF2-40B4-BE49-F238E27FC236}">
                <a16:creationId xmlns:a16="http://schemas.microsoft.com/office/drawing/2014/main" id="{10D29B69-9A69-0344-908D-F9173D642F22}"/>
              </a:ext>
            </a:extLst>
          </p:cNvPr>
          <p:cNvSpPr/>
          <p:nvPr/>
        </p:nvSpPr>
        <p:spPr>
          <a:xfrm>
            <a:off x="5713751" y="2602498"/>
            <a:ext cx="31390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Overview of a directory </a:t>
            </a:r>
            <a:r>
              <a:rPr kumimoji="1" lang="en-US" altLang="zh-CN" sz="1400" dirty="0" err="1"/>
              <a:t>inode</a:t>
            </a:r>
            <a:r>
              <a:rPr kumimoji="1" lang="en-US" altLang="zh-CN" sz="1400" dirty="0"/>
              <a:t> content</a:t>
            </a:r>
            <a:endParaRPr lang="zh-CN" altLang="en-US" sz="1400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EA4F397-894A-B345-AAAD-863583D20B9B}"/>
              </a:ext>
            </a:extLst>
          </p:cNvPr>
          <p:cNvSpPr txBox="1"/>
          <p:nvPr/>
        </p:nvSpPr>
        <p:spPr>
          <a:xfrm>
            <a:off x="457200" y="4851345"/>
            <a:ext cx="7859216" cy="634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1600" b="1" dirty="0"/>
              <a:t>procedure</a:t>
            </a:r>
            <a:r>
              <a:rPr kumimoji="1" lang="en-US" altLang="zh-CN" sz="1600" dirty="0"/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name_to_inode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filename,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)-&gt;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sz="1400" b="1" i="1" dirty="0"/>
              <a:t>   </a:t>
            </a:r>
            <a:r>
              <a:rPr kumimoji="1" lang="zh-CN" altLang="en-US" sz="1400" b="1" i="1" dirty="0"/>
              <a:t>  </a:t>
            </a:r>
            <a:r>
              <a:rPr kumimoji="1" lang="en-US" altLang="zh-CN" sz="1400" b="1" i="1" dirty="0"/>
              <a:t>return</a:t>
            </a:r>
            <a:r>
              <a:rPr kumimoji="1" lang="en-US" altLang="zh-CN" sz="1400" i="1" dirty="0"/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LOOKUP</a:t>
            </a:r>
            <a:r>
              <a:rPr kumimoji="1" lang="en-US" altLang="zh-CN" sz="1400" i="1" dirty="0"/>
              <a:t>(</a:t>
            </a:r>
            <a:r>
              <a:rPr kumimoji="1" lang="en-US" altLang="zh-CN" sz="1400" i="1" dirty="0" err="1"/>
              <a:t>dir</a:t>
            </a:r>
            <a:r>
              <a:rPr kumimoji="1" lang="en-US" altLang="zh-CN" sz="1400" i="1" dirty="0"/>
              <a:t>, filename)</a:t>
            </a:r>
            <a:endParaRPr kumimoji="1" lang="zh-CN" alt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334743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C29A27-1564-9D41-918B-AE9A9C0FD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LOOKUP in a Directory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C71278D-215B-2044-A0C8-71BAB8A34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011716"/>
            <a:ext cx="8229600" cy="1589517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altLang="zh-CN" b="0" dirty="0">
                <a:ea typeface="等线" panose="02010600030101010101" pitchFamily="2" charset="-122"/>
              </a:rPr>
              <a:t>Name comparing method: </a:t>
            </a:r>
            <a:r>
              <a:rPr lang="en-US" altLang="zh-CN" b="0" dirty="0">
                <a:solidFill>
                  <a:srgbClr val="C00000"/>
                </a:solidFill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STRING_MATCH</a:t>
            </a:r>
          </a:p>
          <a:p>
            <a:pPr lvl="1">
              <a:lnSpc>
                <a:spcPct val="100000"/>
              </a:lnSpc>
            </a:pPr>
            <a:r>
              <a:rPr lang="en-US" altLang="zh-CN" b="0" dirty="0">
                <a:ea typeface="等线" panose="02010600030101010101" pitchFamily="2" charset="-122"/>
              </a:rPr>
              <a:t>LOOKUP(”cse2021", </a:t>
            </a:r>
            <a:r>
              <a:rPr lang="en-US" altLang="zh-CN" b="0" dirty="0" err="1">
                <a:ea typeface="等线" panose="02010600030101010101" pitchFamily="2" charset="-122"/>
              </a:rPr>
              <a:t>dir</a:t>
            </a:r>
            <a:r>
              <a:rPr lang="en-US" altLang="zh-CN" b="0" dirty="0">
                <a:ea typeface="等线" panose="02010600030101010101" pitchFamily="2" charset="-122"/>
              </a:rPr>
              <a:t>) will return </a:t>
            </a:r>
            <a:r>
              <a:rPr lang="en-US" altLang="zh-CN" dirty="0">
                <a:ea typeface="等线" panose="02010600030101010101" pitchFamily="2" charset="-122"/>
              </a:rPr>
              <a:t>73</a:t>
            </a:r>
            <a:endParaRPr lang="en-US" altLang="zh-CN" b="0" dirty="0">
              <a:ea typeface="等线" panose="02010600030101010101" pitchFamily="2" charset="-122"/>
            </a:endParaRPr>
          </a:p>
          <a:p>
            <a:pPr>
              <a:lnSpc>
                <a:spcPct val="100000"/>
              </a:lnSpc>
            </a:pPr>
            <a:r>
              <a:rPr kumimoji="1" lang="en-US" altLang="zh-CN" dirty="0"/>
              <a:t>Fun fact: </a:t>
            </a:r>
          </a:p>
          <a:p>
            <a:pPr lvl="1">
              <a:lnSpc>
                <a:spcPct val="100000"/>
              </a:lnSpc>
            </a:pPr>
            <a:r>
              <a:rPr kumimoji="1" lang="en-US" altLang="zh-CN" dirty="0"/>
              <a:t>Max length of a file name is </a:t>
            </a:r>
            <a:r>
              <a:rPr kumimoji="1" lang="en-US" altLang="zh-CN" b="1" dirty="0">
                <a:solidFill>
                  <a:srgbClr val="C00000"/>
                </a:solidFill>
              </a:rPr>
              <a:t>14 bytes </a:t>
            </a:r>
            <a:r>
              <a:rPr kumimoji="1" lang="en-US" altLang="zh-CN" dirty="0"/>
              <a:t>in UNIX version 6</a:t>
            </a:r>
            <a:r>
              <a:rPr kumimoji="1" lang="zh-CN" altLang="en-US" dirty="0"/>
              <a:t> </a:t>
            </a:r>
            <a:r>
              <a:rPr kumimoji="1" lang="en-US" altLang="zh-CN" dirty="0"/>
              <a:t>(what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does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mean? Why?)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944CEE6-06D9-2E42-97AE-77DC3423D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47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F1FC5096-0366-4D42-A5F4-2F46BB342E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D7D87ADD-FA48-5D4C-A106-C98B847F5D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C86B1D00-DE35-D949-B94E-236A1E5E1E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0335753F-A4B7-144B-8446-8CE0666CF0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1F0F543B-1E15-544E-8965-E2B6F50536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ADF51D8-4CC4-884C-9262-9F84726BC46C}"/>
              </a:ext>
            </a:extLst>
          </p:cNvPr>
          <p:cNvSpPr txBox="1"/>
          <p:nvPr/>
        </p:nvSpPr>
        <p:spPr>
          <a:xfrm>
            <a:off x="364415" y="1040298"/>
            <a:ext cx="9313701" cy="3223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700" b="1" dirty="0"/>
              <a:t>procedure</a:t>
            </a:r>
            <a:r>
              <a:rPr kumimoji="1" lang="en-US" altLang="zh-CN" sz="1700" dirty="0"/>
              <a:t> 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LOOKUP(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filename,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7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dir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)-&gt;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b="1" i="1" dirty="0"/>
              <a:t>   block </a:t>
            </a:r>
            <a:r>
              <a:rPr kumimoji="1" lang="en-US" altLang="zh-CN" sz="1400" i="1" dirty="0"/>
              <a:t>b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</a:t>
            </a:r>
            <a:r>
              <a:rPr kumimoji="1" lang="en-US" altLang="zh-CN" sz="1400" b="1" i="1" dirty="0" err="1"/>
              <a:t>inode</a:t>
            </a:r>
            <a:r>
              <a:rPr kumimoji="1" lang="en-US" altLang="zh-CN" sz="1400" i="1" dirty="0"/>
              <a:t> </a:t>
            </a:r>
            <a:r>
              <a:rPr kumimoji="1" lang="en-US" altLang="zh-CN" sz="1400" i="1" dirty="0" err="1"/>
              <a:t>i</a:t>
            </a:r>
            <a:r>
              <a:rPr kumimoji="1" lang="en-US" altLang="zh-CN" sz="1400" i="1" dirty="0"/>
              <a:t> =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INODE_NUMBER_TO_INODE</a:t>
            </a:r>
            <a:r>
              <a:rPr kumimoji="1" lang="en-US" altLang="zh-CN" sz="1400" i="1" dirty="0"/>
              <a:t>(</a:t>
            </a:r>
            <a:r>
              <a:rPr kumimoji="1" lang="en-US" altLang="zh-CN" sz="1400" i="1" dirty="0" err="1"/>
              <a:t>dir</a:t>
            </a:r>
            <a:r>
              <a:rPr kumimoji="1" lang="en-US" altLang="zh-CN" sz="1400" i="1" dirty="0"/>
              <a:t>)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</a:t>
            </a:r>
            <a:r>
              <a:rPr kumimoji="1" lang="en-US" altLang="zh-CN" sz="1400" b="1" i="1" dirty="0"/>
              <a:t>if</a:t>
            </a:r>
            <a:r>
              <a:rPr kumimoji="1" lang="en-US" altLang="zh-CN" sz="1400" i="1" dirty="0"/>
              <a:t> </a:t>
            </a:r>
            <a:r>
              <a:rPr kumimoji="1" lang="en-US" altLang="zh-CN" sz="1400" i="1" dirty="0" err="1"/>
              <a:t>i.type</a:t>
            </a:r>
            <a:r>
              <a:rPr kumimoji="1" lang="en-US" altLang="zh-CN" sz="1400" i="1" dirty="0"/>
              <a:t> != DIRECTORY </a:t>
            </a:r>
            <a:r>
              <a:rPr kumimoji="1" lang="en-US" altLang="zh-CN" sz="1400" b="1" i="1" dirty="0"/>
              <a:t>then</a:t>
            </a:r>
            <a:r>
              <a:rPr kumimoji="1" lang="en-US" altLang="zh-CN" sz="1400" i="1" dirty="0"/>
              <a:t> </a:t>
            </a:r>
            <a:r>
              <a:rPr kumimoji="1" lang="en-US" altLang="zh-CN" sz="1400" b="1" i="1" dirty="0"/>
              <a:t>return</a:t>
            </a:r>
            <a:r>
              <a:rPr kumimoji="1" lang="en-US" altLang="zh-CN" sz="1400" i="1" dirty="0"/>
              <a:t> FAIURE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</a:t>
            </a:r>
            <a:r>
              <a:rPr kumimoji="1" lang="en-US" altLang="zh-CN" sz="1400" b="1" i="1" dirty="0"/>
              <a:t>for</a:t>
            </a:r>
            <a:r>
              <a:rPr kumimoji="1" lang="en-US" altLang="zh-CN" sz="1400" i="1" dirty="0"/>
              <a:t> offset from 0 to </a:t>
            </a:r>
            <a:r>
              <a:rPr kumimoji="1" lang="en-US" altLang="zh-CN" sz="1400" i="1" dirty="0" err="1"/>
              <a:t>i.size</a:t>
            </a:r>
            <a:r>
              <a:rPr kumimoji="1" lang="en-US" altLang="zh-CN" sz="1400" i="1" dirty="0"/>
              <a:t> – 1 </a:t>
            </a:r>
            <a:r>
              <a:rPr kumimoji="1" lang="en-US" altLang="zh-CN" sz="1400" b="1" i="1" dirty="0"/>
              <a:t>do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      b &lt;-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INODE_NUMBER_TO_BLOCK</a:t>
            </a:r>
            <a:r>
              <a:rPr kumimoji="1" lang="en-US" altLang="zh-CN" sz="1400" i="1" dirty="0"/>
              <a:t>(offset, </a:t>
            </a:r>
            <a:r>
              <a:rPr kumimoji="1" lang="en-US" altLang="zh-CN" sz="1400" i="1" dirty="0" err="1"/>
              <a:t>dir</a:t>
            </a:r>
            <a:r>
              <a:rPr kumimoji="1" lang="en-US" altLang="zh-CN" sz="1400" i="1" dirty="0"/>
              <a:t>) 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      </a:t>
            </a:r>
            <a:r>
              <a:rPr kumimoji="1" lang="en-US" altLang="zh-CN" sz="1400" b="1" i="1" dirty="0"/>
              <a:t>if</a:t>
            </a:r>
            <a:r>
              <a:rPr kumimoji="1" lang="en-US" altLang="zh-CN" sz="1400" i="1" dirty="0"/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STRING_MATCH</a:t>
            </a:r>
            <a:r>
              <a:rPr kumimoji="1" lang="en-US" altLang="zh-CN" sz="1400" i="1" dirty="0"/>
              <a:t>(filename, b) </a:t>
            </a:r>
            <a:r>
              <a:rPr kumimoji="1" lang="en-US" altLang="zh-CN" sz="1400" b="1" i="1" dirty="0"/>
              <a:t>then</a:t>
            </a:r>
            <a:r>
              <a:rPr kumimoji="1" lang="en-US" altLang="zh-CN" sz="1400" i="1" dirty="0"/>
              <a:t> 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         </a:t>
            </a:r>
            <a:r>
              <a:rPr kumimoji="1" lang="en-US" altLang="zh-CN" sz="1400" b="1" i="1" dirty="0"/>
              <a:t>return</a:t>
            </a:r>
            <a:r>
              <a:rPr kumimoji="1" lang="en-US" altLang="zh-CN" sz="1400" i="1" dirty="0"/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</a:t>
            </a:r>
            <a:r>
              <a:rPr kumimoji="1" lang="en-US" altLang="zh-CN" sz="1400" i="1" dirty="0"/>
              <a:t>(filename, b)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     offset &lt;- offset + BLOCKSIZSE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</a:t>
            </a:r>
            <a:r>
              <a:rPr kumimoji="1" lang="en-US" altLang="zh-CN" sz="1400" b="1" i="1" dirty="0"/>
              <a:t>return</a:t>
            </a:r>
            <a:r>
              <a:rPr kumimoji="1" lang="en-US" altLang="zh-CN" sz="1400" i="1" dirty="0"/>
              <a:t> FAILURE </a:t>
            </a:r>
          </a:p>
          <a:p>
            <a:pPr>
              <a:spcAft>
                <a:spcPts val="500"/>
              </a:spcAft>
            </a:pPr>
            <a:r>
              <a:rPr kumimoji="1" lang="en-US" altLang="zh-CN" b="1" i="1" dirty="0"/>
              <a:t>   </a:t>
            </a:r>
            <a:endParaRPr kumimoji="1" lang="zh-CN" altLang="en-US" i="1" dirty="0"/>
          </a:p>
        </p:txBody>
      </p:sp>
      <p:graphicFrame>
        <p:nvGraphicFramePr>
          <p:cNvPr id="14" name="表格 11">
            <a:extLst>
              <a:ext uri="{FF2B5EF4-FFF2-40B4-BE49-F238E27FC236}">
                <a16:creationId xmlns:a16="http://schemas.microsoft.com/office/drawing/2014/main" id="{6AE93C8F-4E18-6B45-AC9A-78DF9DFA0A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1206241"/>
              </p:ext>
            </p:extLst>
          </p:nvPr>
        </p:nvGraphicFramePr>
        <p:xfrm>
          <a:off x="5915840" y="3843772"/>
          <a:ext cx="2557110" cy="91440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437225">
                  <a:extLst>
                    <a:ext uri="{9D8B030D-6E8A-4147-A177-3AD203B41FA5}">
                      <a16:colId xmlns:a16="http://schemas.microsoft.com/office/drawing/2014/main" val="2034166566"/>
                    </a:ext>
                  </a:extLst>
                </a:gridCol>
                <a:gridCol w="1119885">
                  <a:extLst>
                    <a:ext uri="{9D8B030D-6E8A-4147-A177-3AD203B41FA5}">
                      <a16:colId xmlns:a16="http://schemas.microsoft.com/office/drawing/2014/main" val="356141618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File name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 err="1"/>
                        <a:t>inode</a:t>
                      </a:r>
                      <a:r>
                        <a:rPr lang="en-US" altLang="zh-CN" sz="1400" dirty="0"/>
                        <a:t> num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979443"/>
                  </a:ext>
                </a:extLst>
              </a:tr>
              <a:tr h="2927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err="1">
                          <a:latin typeface="+mn-lt"/>
                        </a:rPr>
                        <a:t>helloworld.txt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+mn-lt"/>
                        </a:rPr>
                        <a:t>12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256589"/>
                  </a:ext>
                </a:extLst>
              </a:tr>
              <a:tr h="2927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+mn-lt"/>
                        </a:rPr>
                        <a:t>cse2021.md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+mn-lt"/>
                        </a:rPr>
                        <a:t>73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678714"/>
                  </a:ext>
                </a:extLst>
              </a:tr>
            </a:tbl>
          </a:graphicData>
        </a:graphic>
      </p:graphicFrame>
      <p:sp>
        <p:nvSpPr>
          <p:cNvPr id="15" name="矩形 14">
            <a:extLst>
              <a:ext uri="{FF2B5EF4-FFF2-40B4-BE49-F238E27FC236}">
                <a16:creationId xmlns:a16="http://schemas.microsoft.com/office/drawing/2014/main" id="{8EE5C9A7-4D3A-EB4A-B76A-FE68D549599F}"/>
              </a:ext>
            </a:extLst>
          </p:cNvPr>
          <p:cNvSpPr/>
          <p:nvPr/>
        </p:nvSpPr>
        <p:spPr>
          <a:xfrm>
            <a:off x="5641739" y="3540407"/>
            <a:ext cx="31390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Overview of a directory </a:t>
            </a:r>
            <a:r>
              <a:rPr kumimoji="1" lang="en-US" altLang="zh-CN" sz="1400" dirty="0" err="1"/>
              <a:t>inode</a:t>
            </a:r>
            <a:r>
              <a:rPr kumimoji="1" lang="en-US" altLang="zh-CN" sz="1400" dirty="0"/>
              <a:t> content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6347697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59C04-8251-335C-62B0-CCD5B92BA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A629AB-1C2D-1514-6111-290339C26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LOOKUP in a Directory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5EC7A37-A703-5C75-BBFB-CA7157A3F9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011716"/>
            <a:ext cx="8229600" cy="158951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b="0" dirty="0">
                <a:ea typeface="等线" panose="02010600030101010101" pitchFamily="2" charset="-122"/>
              </a:rPr>
              <a:t>Name comparing method: </a:t>
            </a:r>
            <a:r>
              <a:rPr lang="en-US" altLang="zh-CN" b="0" dirty="0">
                <a:solidFill>
                  <a:srgbClr val="C00000"/>
                </a:solidFill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STRING_MATCH</a:t>
            </a:r>
          </a:p>
          <a:p>
            <a:pPr lvl="1">
              <a:lnSpc>
                <a:spcPct val="100000"/>
              </a:lnSpc>
            </a:pPr>
            <a:r>
              <a:rPr lang="en-US" altLang="zh-CN" b="0" dirty="0">
                <a:ea typeface="等线" panose="02010600030101010101" pitchFamily="2" charset="-122"/>
              </a:rPr>
              <a:t>LOOKUP(”cse2021", </a:t>
            </a:r>
            <a:r>
              <a:rPr lang="en-US" altLang="zh-CN" b="0" dirty="0" err="1">
                <a:ea typeface="等线" panose="02010600030101010101" pitchFamily="2" charset="-122"/>
              </a:rPr>
              <a:t>dir</a:t>
            </a:r>
            <a:r>
              <a:rPr lang="en-US" altLang="zh-CN" b="0" dirty="0">
                <a:ea typeface="等线" panose="02010600030101010101" pitchFamily="2" charset="-122"/>
              </a:rPr>
              <a:t>) will return </a:t>
            </a:r>
            <a:r>
              <a:rPr lang="en-US" altLang="zh-CN" dirty="0">
                <a:ea typeface="等线" panose="02010600030101010101" pitchFamily="2" charset="-122"/>
              </a:rPr>
              <a:t>73</a:t>
            </a:r>
            <a:endParaRPr lang="en-US" altLang="zh-CN" b="0" dirty="0">
              <a:ea typeface="等线" panose="0201060003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en-US" altLang="zh-CN" dirty="0">
                <a:ea typeface="等线" panose="02010600030101010101" pitchFamily="2" charset="-122"/>
              </a:rPr>
              <a:t>Next problem: 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solidFill>
                  <a:srgbClr val="C00000"/>
                </a:solidFill>
                <a:ea typeface="等线" panose="02010600030101010101" pitchFamily="2" charset="-122"/>
              </a:rPr>
              <a:t>W</a:t>
            </a:r>
            <a:r>
              <a:rPr lang="en-US" altLang="zh-CN" b="0" dirty="0">
                <a:solidFill>
                  <a:srgbClr val="C00000"/>
                </a:solidFill>
                <a:ea typeface="等线" panose="02010600030101010101" pitchFamily="2" charset="-122"/>
              </a:rPr>
              <a:t>hat if there</a:t>
            </a:r>
            <a:r>
              <a:rPr lang="zh-CN" altLang="en-US" b="0" dirty="0">
                <a:solidFill>
                  <a:srgbClr val="C00000"/>
                </a:solidFill>
                <a:ea typeface="等线" panose="02010600030101010101" pitchFamily="2" charset="-122"/>
              </a:rPr>
              <a:t> </a:t>
            </a:r>
            <a:r>
              <a:rPr lang="en-US" altLang="zh-CN" b="0" dirty="0">
                <a:solidFill>
                  <a:srgbClr val="C00000"/>
                </a:solidFill>
                <a:ea typeface="等线" panose="02010600030101010101" pitchFamily="2" charset="-122"/>
              </a:rPr>
              <a:t>are</a:t>
            </a:r>
            <a:r>
              <a:rPr lang="zh-CN" altLang="en-US" b="0" dirty="0">
                <a:solidFill>
                  <a:srgbClr val="C00000"/>
                </a:solidFill>
                <a:ea typeface="等线" panose="02010600030101010101" pitchFamily="2" charset="-122"/>
              </a:rPr>
              <a:t> </a:t>
            </a:r>
            <a:r>
              <a:rPr lang="en-US" altLang="zh-CN" b="0" dirty="0">
                <a:solidFill>
                  <a:srgbClr val="C00000"/>
                </a:solidFill>
                <a:ea typeface="等线" panose="02010600030101010101" pitchFamily="2" charset="-122"/>
              </a:rPr>
              <a:t>too many files in a directory?</a:t>
            </a:r>
            <a:endParaRPr lang="zh-CN" altLang="en-US" b="0" dirty="0">
              <a:solidFill>
                <a:srgbClr val="C00000"/>
              </a:solidFill>
              <a:ea typeface="等线" panose="02010600030101010101" pitchFamily="2" charset="-122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34894F2-A65A-A367-FEF7-9DE677650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59D8A058-5ED0-FB4E-8C0F-8356A09812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954E8391-FEFE-7BAE-100D-2361AAB98E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FDB548AF-97A1-5E99-FD6F-4B56F7C681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9F5A04BA-44C7-6AD5-A15B-E5C090B7BE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62A10CA7-DA0C-AC6A-D2BA-246CD2FAD8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DDB8085-5FF4-821E-F544-CA24C0A5E357}"/>
              </a:ext>
            </a:extLst>
          </p:cNvPr>
          <p:cNvSpPr txBox="1"/>
          <p:nvPr/>
        </p:nvSpPr>
        <p:spPr>
          <a:xfrm>
            <a:off x="364415" y="1040298"/>
            <a:ext cx="9313701" cy="3223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700" b="1" dirty="0"/>
              <a:t>procedure</a:t>
            </a:r>
            <a:r>
              <a:rPr kumimoji="1" lang="en-US" altLang="zh-CN" sz="1700" dirty="0"/>
              <a:t> 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LOOKUP(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filename,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7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dir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)-&gt;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b="1" i="1" dirty="0"/>
              <a:t>   block </a:t>
            </a:r>
            <a:r>
              <a:rPr kumimoji="1" lang="en-US" altLang="zh-CN" sz="1400" i="1" dirty="0"/>
              <a:t>b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</a:t>
            </a:r>
            <a:r>
              <a:rPr kumimoji="1" lang="en-US" altLang="zh-CN" sz="1400" b="1" i="1" dirty="0" err="1"/>
              <a:t>inode</a:t>
            </a:r>
            <a:r>
              <a:rPr kumimoji="1" lang="en-US" altLang="zh-CN" sz="1400" i="1" dirty="0"/>
              <a:t> </a:t>
            </a:r>
            <a:r>
              <a:rPr kumimoji="1" lang="en-US" altLang="zh-CN" sz="1400" i="1" dirty="0" err="1"/>
              <a:t>i</a:t>
            </a:r>
            <a:r>
              <a:rPr kumimoji="1" lang="en-US" altLang="zh-CN" sz="1400" i="1" dirty="0"/>
              <a:t> =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INODE_NUMBER_TO_INODE</a:t>
            </a:r>
            <a:r>
              <a:rPr kumimoji="1" lang="en-US" altLang="zh-CN" sz="1400" i="1" dirty="0"/>
              <a:t>(</a:t>
            </a:r>
            <a:r>
              <a:rPr kumimoji="1" lang="en-US" altLang="zh-CN" sz="1400" i="1" dirty="0" err="1"/>
              <a:t>dir</a:t>
            </a:r>
            <a:r>
              <a:rPr kumimoji="1" lang="en-US" altLang="zh-CN" sz="1400" i="1" dirty="0"/>
              <a:t>)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</a:t>
            </a:r>
            <a:r>
              <a:rPr kumimoji="1" lang="en-US" altLang="zh-CN" sz="1400" b="1" i="1" dirty="0"/>
              <a:t>if</a:t>
            </a:r>
            <a:r>
              <a:rPr kumimoji="1" lang="en-US" altLang="zh-CN" sz="1400" i="1" dirty="0"/>
              <a:t> </a:t>
            </a:r>
            <a:r>
              <a:rPr kumimoji="1" lang="en-US" altLang="zh-CN" sz="1400" i="1" dirty="0" err="1"/>
              <a:t>i.type</a:t>
            </a:r>
            <a:r>
              <a:rPr kumimoji="1" lang="en-US" altLang="zh-CN" sz="1400" i="1" dirty="0"/>
              <a:t> != DIRECTORY </a:t>
            </a:r>
            <a:r>
              <a:rPr kumimoji="1" lang="en-US" altLang="zh-CN" sz="1400" b="1" i="1" dirty="0"/>
              <a:t>then</a:t>
            </a:r>
            <a:r>
              <a:rPr kumimoji="1" lang="en-US" altLang="zh-CN" sz="1400" i="1" dirty="0"/>
              <a:t> </a:t>
            </a:r>
            <a:r>
              <a:rPr kumimoji="1" lang="en-US" altLang="zh-CN" sz="1400" b="1" i="1" dirty="0"/>
              <a:t>return</a:t>
            </a:r>
            <a:r>
              <a:rPr kumimoji="1" lang="en-US" altLang="zh-CN" sz="1400" i="1" dirty="0"/>
              <a:t> FAIURE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</a:t>
            </a:r>
            <a:r>
              <a:rPr kumimoji="1" lang="en-US" altLang="zh-CN" sz="1400" b="1" i="1" dirty="0"/>
              <a:t>for</a:t>
            </a:r>
            <a:r>
              <a:rPr kumimoji="1" lang="en-US" altLang="zh-CN" sz="1400" i="1" dirty="0"/>
              <a:t> offset from 0 to </a:t>
            </a:r>
            <a:r>
              <a:rPr kumimoji="1" lang="en-US" altLang="zh-CN" sz="1400" i="1" dirty="0" err="1"/>
              <a:t>i.size</a:t>
            </a:r>
            <a:r>
              <a:rPr kumimoji="1" lang="en-US" altLang="zh-CN" sz="1400" i="1" dirty="0"/>
              <a:t> – 1 </a:t>
            </a:r>
            <a:r>
              <a:rPr kumimoji="1" lang="en-US" altLang="zh-CN" sz="1400" b="1" i="1" dirty="0"/>
              <a:t>do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      b &lt;-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INODE_NUMBER_TO_BLOCK</a:t>
            </a:r>
            <a:r>
              <a:rPr kumimoji="1" lang="en-US" altLang="zh-CN" sz="1400" i="1" dirty="0"/>
              <a:t>(offset, </a:t>
            </a:r>
            <a:r>
              <a:rPr kumimoji="1" lang="en-US" altLang="zh-CN" sz="1400" i="1" dirty="0" err="1"/>
              <a:t>dir</a:t>
            </a:r>
            <a:r>
              <a:rPr kumimoji="1" lang="en-US" altLang="zh-CN" sz="1400" i="1" dirty="0"/>
              <a:t>) 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      </a:t>
            </a:r>
            <a:r>
              <a:rPr kumimoji="1" lang="en-US" altLang="zh-CN" sz="1400" b="1" i="1" dirty="0"/>
              <a:t>if</a:t>
            </a:r>
            <a:r>
              <a:rPr kumimoji="1" lang="en-US" altLang="zh-CN" sz="1400" i="1" dirty="0"/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STRING_MATCH</a:t>
            </a:r>
            <a:r>
              <a:rPr kumimoji="1" lang="en-US" altLang="zh-CN" sz="1400" i="1" dirty="0"/>
              <a:t>(filename, b) </a:t>
            </a:r>
            <a:r>
              <a:rPr kumimoji="1" lang="en-US" altLang="zh-CN" sz="1400" b="1" i="1" dirty="0"/>
              <a:t>then</a:t>
            </a:r>
            <a:r>
              <a:rPr kumimoji="1" lang="en-US" altLang="zh-CN" sz="1400" i="1" dirty="0"/>
              <a:t> 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         </a:t>
            </a:r>
            <a:r>
              <a:rPr kumimoji="1" lang="en-US" altLang="zh-CN" sz="1400" b="1" i="1" dirty="0"/>
              <a:t>return</a:t>
            </a:r>
            <a:r>
              <a:rPr kumimoji="1" lang="en-US" altLang="zh-CN" sz="1400" i="1" dirty="0"/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</a:t>
            </a:r>
            <a:r>
              <a:rPr kumimoji="1" lang="en-US" altLang="zh-CN" sz="1400" i="1" dirty="0"/>
              <a:t>(filename, b)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     offset &lt;- offset + BLOCKSIZSE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</a:t>
            </a:r>
            <a:r>
              <a:rPr kumimoji="1" lang="en-US" altLang="zh-CN" sz="1400" b="1" i="1" dirty="0"/>
              <a:t>return</a:t>
            </a:r>
            <a:r>
              <a:rPr kumimoji="1" lang="en-US" altLang="zh-CN" sz="1400" i="1" dirty="0"/>
              <a:t> FAILURE </a:t>
            </a:r>
          </a:p>
          <a:p>
            <a:pPr>
              <a:spcAft>
                <a:spcPts val="500"/>
              </a:spcAft>
            </a:pPr>
            <a:r>
              <a:rPr kumimoji="1" lang="en-US" altLang="zh-CN" b="1" i="1" dirty="0"/>
              <a:t>   </a:t>
            </a:r>
            <a:endParaRPr kumimoji="1" lang="zh-CN" altLang="en-US" i="1" dirty="0"/>
          </a:p>
        </p:txBody>
      </p:sp>
      <p:graphicFrame>
        <p:nvGraphicFramePr>
          <p:cNvPr id="14" name="表格 11">
            <a:extLst>
              <a:ext uri="{FF2B5EF4-FFF2-40B4-BE49-F238E27FC236}">
                <a16:creationId xmlns:a16="http://schemas.microsoft.com/office/drawing/2014/main" id="{C0A3FEF2-3C59-70B7-C1DE-993ECFFBF983}"/>
              </a:ext>
            </a:extLst>
          </p:cNvPr>
          <p:cNvGraphicFramePr>
            <a:graphicFrameLocks noGrp="1"/>
          </p:cNvGraphicFramePr>
          <p:nvPr/>
        </p:nvGraphicFramePr>
        <p:xfrm>
          <a:off x="5940152" y="4264257"/>
          <a:ext cx="2557110" cy="91440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437225">
                  <a:extLst>
                    <a:ext uri="{9D8B030D-6E8A-4147-A177-3AD203B41FA5}">
                      <a16:colId xmlns:a16="http://schemas.microsoft.com/office/drawing/2014/main" val="2034166566"/>
                    </a:ext>
                  </a:extLst>
                </a:gridCol>
                <a:gridCol w="1119885">
                  <a:extLst>
                    <a:ext uri="{9D8B030D-6E8A-4147-A177-3AD203B41FA5}">
                      <a16:colId xmlns:a16="http://schemas.microsoft.com/office/drawing/2014/main" val="3561416181"/>
                    </a:ext>
                  </a:extLst>
                </a:gridCol>
              </a:tblGrid>
              <a:tr h="292775"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File name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 err="1"/>
                        <a:t>inode</a:t>
                      </a:r>
                      <a:r>
                        <a:rPr lang="en-US" altLang="zh-CN" sz="1400" dirty="0"/>
                        <a:t> num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979443"/>
                  </a:ext>
                </a:extLst>
              </a:tr>
              <a:tr h="2927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err="1">
                          <a:latin typeface="+mn-lt"/>
                        </a:rPr>
                        <a:t>helloworld.txt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+mn-lt"/>
                        </a:rPr>
                        <a:t>12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256589"/>
                  </a:ext>
                </a:extLst>
              </a:tr>
              <a:tr h="2927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+mn-lt"/>
                        </a:rPr>
                        <a:t>cse2021.md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+mn-lt"/>
                        </a:rPr>
                        <a:t>73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678714"/>
                  </a:ext>
                </a:extLst>
              </a:tr>
            </a:tbl>
          </a:graphicData>
        </a:graphic>
      </p:graphicFrame>
      <p:sp>
        <p:nvSpPr>
          <p:cNvPr id="15" name="矩形 14">
            <a:extLst>
              <a:ext uri="{FF2B5EF4-FFF2-40B4-BE49-F238E27FC236}">
                <a16:creationId xmlns:a16="http://schemas.microsoft.com/office/drawing/2014/main" id="{7BBF1FBD-741E-6826-3BB6-D3996D4255C4}"/>
              </a:ext>
            </a:extLst>
          </p:cNvPr>
          <p:cNvSpPr/>
          <p:nvPr/>
        </p:nvSpPr>
        <p:spPr>
          <a:xfrm>
            <a:off x="6108480" y="3960892"/>
            <a:ext cx="22541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Overview of </a:t>
            </a:r>
            <a:r>
              <a:rPr kumimoji="1" lang="en-US" altLang="zh-CN" sz="1400" dirty="0" err="1"/>
              <a:t>inode</a:t>
            </a:r>
            <a:r>
              <a:rPr kumimoji="1" lang="en-US" altLang="zh-CN" sz="1400" dirty="0"/>
              <a:t> content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62704265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BB91C9-AB83-C24F-A4C5-5754B5150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200" dirty="0"/>
              <a:t>L5: Path Name Layer</a:t>
            </a:r>
            <a:endParaRPr kumimoji="1" lang="zh-CN" altLang="en-US" sz="2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29FA855-06F4-D04F-86F7-615DEBE24E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Hierarchy of directories and files (i.e., add indexing) </a:t>
            </a:r>
          </a:p>
          <a:p>
            <a:pPr lvl="1"/>
            <a:r>
              <a:rPr kumimoji="1" lang="en-US" altLang="zh-CN" dirty="0"/>
              <a:t>Structured naming: E.g. "projects/paper"</a:t>
            </a:r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lang="en-US" altLang="zh-CN" dirty="0">
                <a:ea typeface="等线" panose="02010600030101010101" pitchFamily="2" charset="-122"/>
              </a:rPr>
              <a:t>Context: </a:t>
            </a:r>
            <a:r>
              <a:rPr lang="en-US" altLang="zh-CN" b="0" dirty="0">
                <a:ea typeface="等线" panose="02010600030101010101" pitchFamily="2" charset="-122"/>
              </a:rPr>
              <a:t>the working directory</a:t>
            </a:r>
            <a:r>
              <a:rPr lang="zh-CN" altLang="en-US" b="0" dirty="0">
                <a:ea typeface="等线" panose="02010600030101010101" pitchFamily="2" charset="-122"/>
              </a:rPr>
              <a:t>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dir</a:t>
            </a:r>
            <a:endParaRPr lang="en-US" altLang="zh-CN" b="0" dirty="0">
              <a:ea typeface="等线" panose="02010600030101010101" pitchFamily="2" charset="-122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23FFD04-33EB-234E-88D0-526237AE3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/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E440E13D-7EC5-8F48-BA63-1C03363641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2A9C8BB2-9DF7-AC48-A668-E379DF278D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61238B84-8944-F74C-B82F-5421E0CA22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72E01001-045F-0C4D-A073-ECCDA2279F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5" name="TextBox 8">
            <a:extLst>
              <a:ext uri="{FF2B5EF4-FFF2-40B4-BE49-F238E27FC236}">
                <a16:creationId xmlns:a16="http://schemas.microsoft.com/office/drawing/2014/main" id="{23EC884B-20B9-2042-8C8F-1540808922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930" y="628082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6" name="TextBox 6">
            <a:extLst>
              <a:ext uri="{FF2B5EF4-FFF2-40B4-BE49-F238E27FC236}">
                <a16:creationId xmlns:a16="http://schemas.microsoft.com/office/drawing/2014/main" id="{81CC25FE-3549-184E-959B-5809669FF8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5A79C7A-5E76-C147-AD56-A098F0EDA5E9}"/>
              </a:ext>
            </a:extLst>
          </p:cNvPr>
          <p:cNvSpPr txBox="1"/>
          <p:nvPr/>
        </p:nvSpPr>
        <p:spPr>
          <a:xfrm>
            <a:off x="251520" y="2262175"/>
            <a:ext cx="9313701" cy="1943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1700" b="1" dirty="0"/>
              <a:t>procedure</a:t>
            </a:r>
            <a:r>
              <a:rPr kumimoji="1" lang="en-US" altLang="zh-CN" sz="1700" dirty="0"/>
              <a:t> 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PATH_TO_INODE_NUMBER(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path,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7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dir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)-&gt;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sz="1400" b="1" i="1" dirty="0"/>
              <a:t> </a:t>
            </a:r>
            <a:r>
              <a:rPr kumimoji="1" lang="zh-CN" altLang="en-US" sz="1400" b="1" i="1" dirty="0"/>
              <a:t>  </a:t>
            </a:r>
            <a:r>
              <a:rPr kumimoji="1" lang="en-US" altLang="zh-CN" sz="1400" b="1" i="1" dirty="0"/>
              <a:t>  if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PLAIN_NAME(path)</a:t>
            </a:r>
            <a:r>
              <a:rPr kumimoji="1" lang="en-US" altLang="zh-CN" sz="1400" b="1" i="1" dirty="0">
                <a:cs typeface="Courier New" panose="02070309020205020404" pitchFamily="49" charset="0"/>
              </a:rPr>
              <a:t>return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NAME_TO_INODE_NUMBER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(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path,dir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)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sz="1400" i="1" dirty="0">
                <a:cs typeface="Courier New" panose="02070309020205020404" pitchFamily="49" charset="0"/>
              </a:rPr>
              <a:t>   </a:t>
            </a:r>
            <a:r>
              <a:rPr kumimoji="1" lang="zh-CN" altLang="en-US" sz="1400" i="1" dirty="0">
                <a:cs typeface="Courier New" panose="02070309020205020404" pitchFamily="49" charset="0"/>
              </a:rPr>
              <a:t> 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else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sz="1400" b="1" i="1" dirty="0">
                <a:cs typeface="Courier New" panose="02070309020205020404" pitchFamily="49" charset="0"/>
              </a:rPr>
              <a:t>   </a:t>
            </a:r>
            <a:r>
              <a:rPr kumimoji="1" lang="zh-CN" altLang="en-US" sz="1400" b="1" i="1" dirty="0">
                <a:cs typeface="Courier New" panose="02070309020205020404" pitchFamily="49" charset="0"/>
              </a:rPr>
              <a:t>  </a:t>
            </a:r>
            <a:r>
              <a:rPr kumimoji="1" lang="en-US" altLang="zh-CN" sz="1400" b="1" i="1" dirty="0">
                <a:cs typeface="Courier New" panose="02070309020205020404" pitchFamily="49" charset="0"/>
              </a:rPr>
              <a:t>   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dir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&lt;-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LOOKUP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(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FIRST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(path),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dir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)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sz="1400" i="1" dirty="0">
                <a:cs typeface="Courier New" panose="02070309020205020404" pitchFamily="49" charset="0"/>
              </a:rPr>
              <a:t>   </a:t>
            </a:r>
            <a:r>
              <a:rPr kumimoji="1" lang="zh-CN" altLang="en-US" sz="1400" i="1" dirty="0">
                <a:cs typeface="Courier New" panose="02070309020205020404" pitchFamily="49" charset="0"/>
              </a:rPr>
              <a:t> 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   path &lt;-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REST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(path)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sz="1400" i="1" dirty="0">
                <a:cs typeface="Courier New" panose="02070309020205020404" pitchFamily="49" charset="0"/>
              </a:rPr>
              <a:t>   </a:t>
            </a:r>
            <a:r>
              <a:rPr kumimoji="1" lang="zh-CN" altLang="en-US" sz="1400" i="1" dirty="0">
                <a:cs typeface="Courier New" panose="02070309020205020404" pitchFamily="49" charset="0"/>
              </a:rPr>
              <a:t> 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   </a:t>
            </a:r>
            <a:r>
              <a:rPr kumimoji="1" lang="en-US" altLang="zh-CN" sz="1400" b="1" i="1" dirty="0">
                <a:cs typeface="Courier New" panose="02070309020205020404" pitchFamily="49" charset="0"/>
              </a:rPr>
              <a:t>return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PATH_TO_INODE_NUMBER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(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path,dir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)</a:t>
            </a:r>
            <a:endParaRPr kumimoji="1" lang="zh-CN" altLang="en-US" i="1" dirty="0"/>
          </a:p>
        </p:txBody>
      </p:sp>
    </p:spTree>
    <p:extLst>
      <p:ext uri="{BB962C8B-B14F-4D97-AF65-F5344CB8AC3E}">
        <p14:creationId xmlns:p14="http://schemas.microsoft.com/office/powerpoint/2010/main" val="13112204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6729AE-848F-A543-94DB-56A29E0E9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Links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E4E0DD4-AE67-0C45-9722-4E38EC1E28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15282"/>
            <a:ext cx="8229600" cy="3771636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BE384B"/>
                </a:solidFill>
              </a:rPr>
              <a:t>LINK</a:t>
            </a:r>
            <a:r>
              <a:rPr kumimoji="1" lang="en-US" altLang="zh-CN" dirty="0"/>
              <a:t>: </a:t>
            </a:r>
            <a:r>
              <a:rPr kumimoji="1" lang="en-US" altLang="zh-CN" b="0" dirty="0"/>
              <a:t>create</a:t>
            </a:r>
            <a:r>
              <a:rPr kumimoji="1" lang="zh-CN" altLang="en-US" dirty="0"/>
              <a:t> </a:t>
            </a:r>
            <a:r>
              <a:rPr kumimoji="1" lang="en-US" altLang="zh-CN" b="0" dirty="0"/>
              <a:t>shortcut for long names</a:t>
            </a:r>
          </a:p>
          <a:p>
            <a:pPr lvl="1"/>
            <a:r>
              <a:rPr kumimoji="1" lang="en-US" altLang="zh-CN" dirty="0"/>
              <a:t>LINK("</a:t>
            </a:r>
            <a:r>
              <a:rPr kumimoji="1" lang="en-US" altLang="zh-CN" dirty="0">
                <a:solidFill>
                  <a:srgbClr val="C00000"/>
                </a:solidFill>
              </a:rPr>
              <a:t>Mail/inbox/new-assignment</a:t>
            </a:r>
            <a:r>
              <a:rPr kumimoji="1" lang="en-US" altLang="zh-CN" dirty="0"/>
              <a:t>", "</a:t>
            </a:r>
            <a:r>
              <a:rPr kumimoji="1" lang="en-US" altLang="zh-CN" dirty="0">
                <a:solidFill>
                  <a:srgbClr val="C00000"/>
                </a:solidFill>
              </a:rPr>
              <a:t>assignment</a:t>
            </a:r>
            <a:r>
              <a:rPr kumimoji="1" lang="en-US" altLang="zh-CN" dirty="0"/>
              <a:t>")</a:t>
            </a:r>
          </a:p>
          <a:p>
            <a:pPr lvl="1"/>
            <a:r>
              <a:rPr kumimoji="1" lang="en-US" altLang="zh-CN" dirty="0"/>
              <a:t>Turns strict hierarchy into a directed graph</a:t>
            </a:r>
          </a:p>
          <a:p>
            <a:pPr lvl="2"/>
            <a:r>
              <a:rPr kumimoji="1" lang="en-US" altLang="zh-CN" dirty="0"/>
              <a:t>Users cannot create links to directories -&gt; acyclic graph</a:t>
            </a:r>
          </a:p>
          <a:p>
            <a:pPr lvl="1"/>
            <a:r>
              <a:rPr kumimoji="1" lang="en-US" altLang="zh-CN" dirty="0"/>
              <a:t>Different filenames, same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number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UNLINK</a:t>
            </a:r>
          </a:p>
          <a:p>
            <a:pPr lvl="1"/>
            <a:r>
              <a:rPr kumimoji="1" lang="en-US" altLang="zh-CN" dirty="0"/>
              <a:t>Remove the binding of filename to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number</a:t>
            </a:r>
          </a:p>
          <a:p>
            <a:pPr lvl="1"/>
            <a:r>
              <a:rPr kumimoji="1" lang="en-US" altLang="zh-CN" dirty="0"/>
              <a:t>If UNLINK last binding, put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/blocks to a free-list</a:t>
            </a:r>
          </a:p>
          <a:p>
            <a:pPr lvl="2"/>
            <a:r>
              <a:rPr kumimoji="1" lang="en-US" altLang="zh-CN" dirty="0"/>
              <a:t>A reference counter is needed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59E03CD-C75D-5B42-B2CA-B645D8660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884AB02-B809-4D4A-9D2A-E625DE7920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5A316C76-56FA-2E46-8DD4-876A70E5AF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0DE57406-F4BA-994D-B5A8-AA78512D4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766AFDCD-4450-F24A-82E8-4154F96AFC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1D9185-B444-5D45-9CFB-02336C30F9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930" y="628082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3ADB3931-4406-B84E-B4A1-E47A6CAE6A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3870879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F75F21-B315-314B-8F87-818D8548F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Links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79FBA1F-C05F-514F-BBD9-777B16EF04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Reference count</a:t>
            </a:r>
          </a:p>
          <a:p>
            <a:pPr lvl="1"/>
            <a:r>
              <a:rPr kumimoji="1" lang="en-US" altLang="zh-CN" dirty="0"/>
              <a:t>An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can bind multiple file names</a:t>
            </a:r>
          </a:p>
          <a:p>
            <a:pPr lvl="1"/>
            <a:r>
              <a:rPr kumimoji="1" lang="en-US" altLang="zh-CN" dirty="0"/>
              <a:t>+1 when </a:t>
            </a:r>
            <a:r>
              <a:rPr kumimoji="1" lang="en-US" altLang="zh-CN" b="1" dirty="0">
                <a:solidFill>
                  <a:srgbClr val="C00000"/>
                </a:solidFill>
              </a:rPr>
              <a:t>LINK</a:t>
            </a:r>
            <a:r>
              <a:rPr kumimoji="1" lang="en-US" altLang="zh-CN" dirty="0"/>
              <a:t>, -1 when </a:t>
            </a:r>
            <a:r>
              <a:rPr kumimoji="1" lang="en-US" altLang="zh-CN" b="1" dirty="0">
                <a:solidFill>
                  <a:srgbClr val="C00000"/>
                </a:solidFill>
              </a:rPr>
              <a:t>UNLINK</a:t>
            </a:r>
          </a:p>
          <a:p>
            <a:pPr lvl="1"/>
            <a:r>
              <a:rPr kumimoji="1" lang="en-US" altLang="zh-CN" dirty="0"/>
              <a:t>A file will be deleted when reference count is 0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Question</a:t>
            </a:r>
          </a:p>
          <a:p>
            <a:pPr lvl="1"/>
            <a:r>
              <a:rPr kumimoji="1" lang="en-US" altLang="zh-CN" dirty="0"/>
              <a:t>What if there is a cycle?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53FAB3D-B09D-4344-8025-9E10747BA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89F6AD6-709F-CB4A-9BE8-261459D7DE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F9DD789E-8F8F-174D-8858-DE9CF9280C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AA5E8AF6-5D4C-864D-8A27-77EEB30030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1DA2AD5D-65E1-6544-BA82-8734CBC88A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40BF30-8DA1-2C4C-A39A-5BB995E345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930" y="628078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2FD38284-5B55-EB48-859A-51D7B30DE4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9372C54-20F5-8C40-B2C3-79A8A0BBE912}"/>
              </a:ext>
            </a:extLst>
          </p:cNvPr>
          <p:cNvSpPr txBox="1"/>
          <p:nvPr/>
        </p:nvSpPr>
        <p:spPr>
          <a:xfrm>
            <a:off x="5791200" y="1257829"/>
            <a:ext cx="38365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</a:t>
            </a:r>
            <a:endParaRPr kumimoji="1" lang="en-US" altLang="zh-CN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block_nums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[N]</a:t>
            </a: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size</a:t>
            </a:r>
          </a:p>
          <a:p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</a:p>
          <a:p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refcnt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35580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E9C106-45B8-C241-9B55-5A75B7026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No Cycle for LINK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9C901E8-4B81-574E-BDA4-4F7FBED19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52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5C12AF40-88A7-364E-A56E-8602CBDE74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39468AF8-CB0A-3C4B-91B1-107F8B221C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B74350DE-A5E2-A14C-AD15-0007CAF4C6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9F12BF1E-24FC-794B-AA42-B7F3354D09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4AC2EA-210B-D745-9423-31383CDC36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930" y="628078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22A2F01D-9A8B-3947-A532-48052896B8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11" name="圆角矩形 10">
            <a:extLst>
              <a:ext uri="{FF2B5EF4-FFF2-40B4-BE49-F238E27FC236}">
                <a16:creationId xmlns:a16="http://schemas.microsoft.com/office/drawing/2014/main" id="{37A238D8-0260-7B41-BE97-DC351EF19AF3}"/>
              </a:ext>
            </a:extLst>
          </p:cNvPr>
          <p:cNvSpPr/>
          <p:nvPr/>
        </p:nvSpPr>
        <p:spPr bwMode="auto">
          <a:xfrm>
            <a:off x="1401763" y="1587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rPr>
              <a:t>x</a:t>
            </a:r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2" name="圆角矩形 11">
            <a:extLst>
              <a:ext uri="{FF2B5EF4-FFF2-40B4-BE49-F238E27FC236}">
                <a16:creationId xmlns:a16="http://schemas.microsoft.com/office/drawing/2014/main" id="{8966B7AB-E74C-6C4A-9BE9-BCC504AA6CF8}"/>
              </a:ext>
            </a:extLst>
          </p:cNvPr>
          <p:cNvSpPr/>
          <p:nvPr/>
        </p:nvSpPr>
        <p:spPr bwMode="auto">
          <a:xfrm>
            <a:off x="792163" y="2222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3" name="圆角矩形 12">
            <a:extLst>
              <a:ext uri="{FF2B5EF4-FFF2-40B4-BE49-F238E27FC236}">
                <a16:creationId xmlns:a16="http://schemas.microsoft.com/office/drawing/2014/main" id="{307757C3-6E7E-094C-8FFF-0BEADDB7C4FE}"/>
              </a:ext>
            </a:extLst>
          </p:cNvPr>
          <p:cNvSpPr/>
          <p:nvPr/>
        </p:nvSpPr>
        <p:spPr bwMode="auto">
          <a:xfrm>
            <a:off x="2087563" y="2211917"/>
            <a:ext cx="7620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rPr>
              <a:t>25:1</a:t>
            </a:r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" name="圆角矩形 13">
            <a:extLst>
              <a:ext uri="{FF2B5EF4-FFF2-40B4-BE49-F238E27FC236}">
                <a16:creationId xmlns:a16="http://schemas.microsoft.com/office/drawing/2014/main" id="{0B0C2E68-B5CD-3E47-93BF-8942E2983508}"/>
              </a:ext>
            </a:extLst>
          </p:cNvPr>
          <p:cNvSpPr/>
          <p:nvPr/>
        </p:nvSpPr>
        <p:spPr bwMode="auto">
          <a:xfrm>
            <a:off x="792163" y="2857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5" name="圆角矩形 14">
            <a:extLst>
              <a:ext uri="{FF2B5EF4-FFF2-40B4-BE49-F238E27FC236}">
                <a16:creationId xmlns:a16="http://schemas.microsoft.com/office/drawing/2014/main" id="{5929ACAC-8A72-5645-95EC-F2E054EF5472}"/>
              </a:ext>
            </a:extLst>
          </p:cNvPr>
          <p:cNvSpPr/>
          <p:nvPr/>
        </p:nvSpPr>
        <p:spPr bwMode="auto">
          <a:xfrm>
            <a:off x="2087563" y="2857500"/>
            <a:ext cx="7620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6" name="直接连接符 11">
            <a:extLst>
              <a:ext uri="{FF2B5EF4-FFF2-40B4-BE49-F238E27FC236}">
                <a16:creationId xmlns:a16="http://schemas.microsoft.com/office/drawing/2014/main" id="{4DDAF6D9-B51B-5F46-A044-1657C01BC8D1}"/>
              </a:ext>
            </a:extLst>
          </p:cNvPr>
          <p:cNvCxnSpPr>
            <a:cxnSpLocks noChangeShapeType="1"/>
            <a:stCxn id="11" idx="2"/>
            <a:endCxn id="12" idx="0"/>
          </p:cNvCxnSpPr>
          <p:nvPr/>
        </p:nvCxnSpPr>
        <p:spPr bwMode="auto">
          <a:xfrm flipH="1">
            <a:off x="1058863" y="1905000"/>
            <a:ext cx="60960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" name="直接连接符 13">
            <a:extLst>
              <a:ext uri="{FF2B5EF4-FFF2-40B4-BE49-F238E27FC236}">
                <a16:creationId xmlns:a16="http://schemas.microsoft.com/office/drawing/2014/main" id="{12D6D1D8-23B4-934C-9EB5-D6841967B145}"/>
              </a:ext>
            </a:extLst>
          </p:cNvPr>
          <p:cNvCxnSpPr>
            <a:cxnSpLocks noChangeShapeType="1"/>
            <a:stCxn id="12" idx="2"/>
            <a:endCxn id="14" idx="0"/>
          </p:cNvCxnSpPr>
          <p:nvPr/>
        </p:nvCxnSpPr>
        <p:spPr bwMode="auto">
          <a:xfrm>
            <a:off x="1058863" y="2540000"/>
            <a:ext cx="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66BE4845-1F7F-1247-A324-21C9DB8F93B3}"/>
              </a:ext>
            </a:extLst>
          </p:cNvPr>
          <p:cNvCxnSpPr>
            <a:cxnSpLocks noChangeShapeType="1"/>
            <a:stCxn id="11" idx="2"/>
            <a:endCxn id="13" idx="0"/>
          </p:cNvCxnSpPr>
          <p:nvPr/>
        </p:nvCxnSpPr>
        <p:spPr bwMode="auto">
          <a:xfrm>
            <a:off x="1668463" y="1905001"/>
            <a:ext cx="800100" cy="30691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" name="直接连接符 19">
            <a:extLst>
              <a:ext uri="{FF2B5EF4-FFF2-40B4-BE49-F238E27FC236}">
                <a16:creationId xmlns:a16="http://schemas.microsoft.com/office/drawing/2014/main" id="{6E2889DB-A899-B04F-B77B-7D2502C3AB62}"/>
              </a:ext>
            </a:extLst>
          </p:cNvPr>
          <p:cNvCxnSpPr>
            <a:cxnSpLocks noChangeShapeType="1"/>
            <a:stCxn id="13" idx="2"/>
            <a:endCxn id="15" idx="0"/>
          </p:cNvCxnSpPr>
          <p:nvPr/>
        </p:nvCxnSpPr>
        <p:spPr bwMode="auto">
          <a:xfrm>
            <a:off x="2468563" y="2529418"/>
            <a:ext cx="0" cy="32808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0" name="TextBox 20">
            <a:extLst>
              <a:ext uri="{FF2B5EF4-FFF2-40B4-BE49-F238E27FC236}">
                <a16:creationId xmlns:a16="http://schemas.microsoft.com/office/drawing/2014/main" id="{DB97CBA6-F6AA-2046-9FB5-AC6DB56F63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40" y="3577580"/>
            <a:ext cx="2552700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/a/b is a directory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The </a:t>
            </a: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refcnt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of a is 1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a's </a:t>
            </a: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is 25</a:t>
            </a:r>
            <a:endParaRPr lang="zh-CN" altLang="en-US" sz="1600" b="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21" name="圆角矩形 20">
            <a:extLst>
              <a:ext uri="{FF2B5EF4-FFF2-40B4-BE49-F238E27FC236}">
                <a16:creationId xmlns:a16="http://schemas.microsoft.com/office/drawing/2014/main" id="{5637D21B-8FBB-D243-A4B7-A117CD14908E}"/>
              </a:ext>
            </a:extLst>
          </p:cNvPr>
          <p:cNvSpPr/>
          <p:nvPr/>
        </p:nvSpPr>
        <p:spPr bwMode="auto">
          <a:xfrm>
            <a:off x="4068763" y="1587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rPr>
              <a:t>x</a:t>
            </a:r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22" name="圆角矩形 21">
            <a:extLst>
              <a:ext uri="{FF2B5EF4-FFF2-40B4-BE49-F238E27FC236}">
                <a16:creationId xmlns:a16="http://schemas.microsoft.com/office/drawing/2014/main" id="{1728D277-A5B2-A84B-8A3E-3753D53920B1}"/>
              </a:ext>
            </a:extLst>
          </p:cNvPr>
          <p:cNvSpPr/>
          <p:nvPr/>
        </p:nvSpPr>
        <p:spPr bwMode="auto">
          <a:xfrm>
            <a:off x="3459163" y="2222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23" name="圆角矩形 22">
            <a:extLst>
              <a:ext uri="{FF2B5EF4-FFF2-40B4-BE49-F238E27FC236}">
                <a16:creationId xmlns:a16="http://schemas.microsoft.com/office/drawing/2014/main" id="{F8C630BF-DDC4-8648-B61B-4A921E43954B}"/>
              </a:ext>
            </a:extLst>
          </p:cNvPr>
          <p:cNvSpPr/>
          <p:nvPr/>
        </p:nvSpPr>
        <p:spPr bwMode="auto">
          <a:xfrm>
            <a:off x="4754563" y="2211917"/>
            <a:ext cx="7620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rPr>
              <a:t>25:2</a:t>
            </a:r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24" name="圆角矩形 23">
            <a:extLst>
              <a:ext uri="{FF2B5EF4-FFF2-40B4-BE49-F238E27FC236}">
                <a16:creationId xmlns:a16="http://schemas.microsoft.com/office/drawing/2014/main" id="{324A0F7A-09EB-EC40-A440-2785AC706525}"/>
              </a:ext>
            </a:extLst>
          </p:cNvPr>
          <p:cNvSpPr/>
          <p:nvPr/>
        </p:nvSpPr>
        <p:spPr bwMode="auto">
          <a:xfrm>
            <a:off x="3459163" y="2857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25" name="圆角矩形 24">
            <a:extLst>
              <a:ext uri="{FF2B5EF4-FFF2-40B4-BE49-F238E27FC236}">
                <a16:creationId xmlns:a16="http://schemas.microsoft.com/office/drawing/2014/main" id="{03176B0C-A337-5049-9B4E-96A85D803DAE}"/>
              </a:ext>
            </a:extLst>
          </p:cNvPr>
          <p:cNvSpPr/>
          <p:nvPr/>
        </p:nvSpPr>
        <p:spPr bwMode="auto">
          <a:xfrm>
            <a:off x="4754563" y="2857500"/>
            <a:ext cx="7620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26" name="直接连接符 27">
            <a:extLst>
              <a:ext uri="{FF2B5EF4-FFF2-40B4-BE49-F238E27FC236}">
                <a16:creationId xmlns:a16="http://schemas.microsoft.com/office/drawing/2014/main" id="{252FD72F-61E8-394A-9A88-9D1924491EC2}"/>
              </a:ext>
            </a:extLst>
          </p:cNvPr>
          <p:cNvCxnSpPr>
            <a:cxnSpLocks noChangeShapeType="1"/>
            <a:stCxn id="21" idx="2"/>
            <a:endCxn id="22" idx="0"/>
          </p:cNvCxnSpPr>
          <p:nvPr/>
        </p:nvCxnSpPr>
        <p:spPr bwMode="auto">
          <a:xfrm flipH="1">
            <a:off x="3725863" y="1905000"/>
            <a:ext cx="60960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7" name="直接连接符 28">
            <a:extLst>
              <a:ext uri="{FF2B5EF4-FFF2-40B4-BE49-F238E27FC236}">
                <a16:creationId xmlns:a16="http://schemas.microsoft.com/office/drawing/2014/main" id="{53E85196-C096-4744-A319-F53B4DAD4333}"/>
              </a:ext>
            </a:extLst>
          </p:cNvPr>
          <p:cNvCxnSpPr>
            <a:cxnSpLocks noChangeShapeType="1"/>
            <a:stCxn id="22" idx="2"/>
            <a:endCxn id="24" idx="0"/>
          </p:cNvCxnSpPr>
          <p:nvPr/>
        </p:nvCxnSpPr>
        <p:spPr bwMode="auto">
          <a:xfrm>
            <a:off x="3725863" y="2540000"/>
            <a:ext cx="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8" name="直接连接符 30">
            <a:extLst>
              <a:ext uri="{FF2B5EF4-FFF2-40B4-BE49-F238E27FC236}">
                <a16:creationId xmlns:a16="http://schemas.microsoft.com/office/drawing/2014/main" id="{5A030173-3199-344E-9B9D-8AC138B48298}"/>
              </a:ext>
            </a:extLst>
          </p:cNvPr>
          <p:cNvCxnSpPr>
            <a:cxnSpLocks noChangeShapeType="1"/>
            <a:stCxn id="21" idx="2"/>
            <a:endCxn id="23" idx="0"/>
          </p:cNvCxnSpPr>
          <p:nvPr/>
        </p:nvCxnSpPr>
        <p:spPr bwMode="auto">
          <a:xfrm>
            <a:off x="4335463" y="1905001"/>
            <a:ext cx="800100" cy="30691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9" name="直接连接符 31">
            <a:extLst>
              <a:ext uri="{FF2B5EF4-FFF2-40B4-BE49-F238E27FC236}">
                <a16:creationId xmlns:a16="http://schemas.microsoft.com/office/drawing/2014/main" id="{4A6A4B4B-1C63-8F41-B4F5-5D9A8C3ACE5D}"/>
              </a:ext>
            </a:extLst>
          </p:cNvPr>
          <p:cNvCxnSpPr>
            <a:cxnSpLocks noChangeShapeType="1"/>
            <a:stCxn id="23" idx="2"/>
            <a:endCxn id="25" idx="0"/>
          </p:cNvCxnSpPr>
          <p:nvPr/>
        </p:nvCxnSpPr>
        <p:spPr bwMode="auto">
          <a:xfrm>
            <a:off x="5135563" y="2529418"/>
            <a:ext cx="0" cy="32808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0" name="圆角矩形 29">
            <a:extLst>
              <a:ext uri="{FF2B5EF4-FFF2-40B4-BE49-F238E27FC236}">
                <a16:creationId xmlns:a16="http://schemas.microsoft.com/office/drawing/2014/main" id="{178C756F-F568-9C42-BBB5-883C91DFA535}"/>
              </a:ext>
            </a:extLst>
          </p:cNvPr>
          <p:cNvSpPr/>
          <p:nvPr/>
        </p:nvSpPr>
        <p:spPr bwMode="auto">
          <a:xfrm>
            <a:off x="6811963" y="1587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rPr>
              <a:t>x</a:t>
            </a:r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31" name="圆角矩形 30">
            <a:extLst>
              <a:ext uri="{FF2B5EF4-FFF2-40B4-BE49-F238E27FC236}">
                <a16:creationId xmlns:a16="http://schemas.microsoft.com/office/drawing/2014/main" id="{F6EF062D-317A-8C46-9B43-500B90A5EEB8}"/>
              </a:ext>
            </a:extLst>
          </p:cNvPr>
          <p:cNvSpPr/>
          <p:nvPr/>
        </p:nvSpPr>
        <p:spPr bwMode="auto">
          <a:xfrm>
            <a:off x="6202363" y="2222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32" name="圆角矩形 31">
            <a:extLst>
              <a:ext uri="{FF2B5EF4-FFF2-40B4-BE49-F238E27FC236}">
                <a16:creationId xmlns:a16="http://schemas.microsoft.com/office/drawing/2014/main" id="{E37AB513-3197-5A43-A85F-8532DC490F92}"/>
              </a:ext>
            </a:extLst>
          </p:cNvPr>
          <p:cNvSpPr/>
          <p:nvPr/>
        </p:nvSpPr>
        <p:spPr bwMode="auto">
          <a:xfrm>
            <a:off x="7497763" y="2211917"/>
            <a:ext cx="7620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rPr>
              <a:t>25:1</a:t>
            </a:r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33" name="圆角矩形 32">
            <a:extLst>
              <a:ext uri="{FF2B5EF4-FFF2-40B4-BE49-F238E27FC236}">
                <a16:creationId xmlns:a16="http://schemas.microsoft.com/office/drawing/2014/main" id="{BFCE6BC9-5F18-0449-95BA-56FABE7BA261}"/>
              </a:ext>
            </a:extLst>
          </p:cNvPr>
          <p:cNvSpPr/>
          <p:nvPr/>
        </p:nvSpPr>
        <p:spPr bwMode="auto">
          <a:xfrm>
            <a:off x="6202363" y="2857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34" name="圆角矩形 33">
            <a:extLst>
              <a:ext uri="{FF2B5EF4-FFF2-40B4-BE49-F238E27FC236}">
                <a16:creationId xmlns:a16="http://schemas.microsoft.com/office/drawing/2014/main" id="{0B307C84-A363-654B-B6B3-7AE2CF76398F}"/>
              </a:ext>
            </a:extLst>
          </p:cNvPr>
          <p:cNvSpPr/>
          <p:nvPr/>
        </p:nvSpPr>
        <p:spPr bwMode="auto">
          <a:xfrm>
            <a:off x="7497763" y="2857500"/>
            <a:ext cx="7620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35" name="直接连接符 38">
            <a:extLst>
              <a:ext uri="{FF2B5EF4-FFF2-40B4-BE49-F238E27FC236}">
                <a16:creationId xmlns:a16="http://schemas.microsoft.com/office/drawing/2014/main" id="{91C74465-F029-1B40-B354-9B965F457C83}"/>
              </a:ext>
            </a:extLst>
          </p:cNvPr>
          <p:cNvCxnSpPr>
            <a:cxnSpLocks noChangeShapeType="1"/>
            <a:stCxn id="30" idx="2"/>
            <a:endCxn id="31" idx="0"/>
          </p:cNvCxnSpPr>
          <p:nvPr/>
        </p:nvCxnSpPr>
        <p:spPr bwMode="auto">
          <a:xfrm flipH="1">
            <a:off x="6469063" y="1905000"/>
            <a:ext cx="60960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" name="直接连接符 39">
            <a:extLst>
              <a:ext uri="{FF2B5EF4-FFF2-40B4-BE49-F238E27FC236}">
                <a16:creationId xmlns:a16="http://schemas.microsoft.com/office/drawing/2014/main" id="{9FE889B0-E322-014F-8AD2-6A1AE6EC40DA}"/>
              </a:ext>
            </a:extLst>
          </p:cNvPr>
          <p:cNvCxnSpPr>
            <a:cxnSpLocks noChangeShapeType="1"/>
            <a:stCxn id="31" idx="2"/>
            <a:endCxn id="33" idx="0"/>
          </p:cNvCxnSpPr>
          <p:nvPr/>
        </p:nvCxnSpPr>
        <p:spPr bwMode="auto">
          <a:xfrm>
            <a:off x="6469063" y="2540000"/>
            <a:ext cx="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" name="直接连接符 41">
            <a:extLst>
              <a:ext uri="{FF2B5EF4-FFF2-40B4-BE49-F238E27FC236}">
                <a16:creationId xmlns:a16="http://schemas.microsoft.com/office/drawing/2014/main" id="{822BD284-0342-874F-A898-13C1B2322D5C}"/>
              </a:ext>
            </a:extLst>
          </p:cNvPr>
          <p:cNvCxnSpPr>
            <a:cxnSpLocks noChangeShapeType="1"/>
            <a:stCxn id="30" idx="2"/>
            <a:endCxn id="32" idx="0"/>
          </p:cNvCxnSpPr>
          <p:nvPr/>
        </p:nvCxnSpPr>
        <p:spPr bwMode="auto">
          <a:xfrm>
            <a:off x="7078663" y="1905001"/>
            <a:ext cx="800100" cy="30691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8" name="直接连接符 42">
            <a:extLst>
              <a:ext uri="{FF2B5EF4-FFF2-40B4-BE49-F238E27FC236}">
                <a16:creationId xmlns:a16="http://schemas.microsoft.com/office/drawing/2014/main" id="{6198EA6F-81A4-4346-9DC8-C333624D9AC2}"/>
              </a:ext>
            </a:extLst>
          </p:cNvPr>
          <p:cNvCxnSpPr>
            <a:cxnSpLocks noChangeShapeType="1"/>
            <a:stCxn id="32" idx="2"/>
            <a:endCxn id="34" idx="0"/>
          </p:cNvCxnSpPr>
          <p:nvPr/>
        </p:nvCxnSpPr>
        <p:spPr bwMode="auto">
          <a:xfrm>
            <a:off x="7878763" y="2529418"/>
            <a:ext cx="0" cy="32808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9" name="肘形连接符 48">
            <a:extLst>
              <a:ext uri="{FF2B5EF4-FFF2-40B4-BE49-F238E27FC236}">
                <a16:creationId xmlns:a16="http://schemas.microsoft.com/office/drawing/2014/main" id="{94E41ED6-7AC1-8940-BFF6-D2C89CAE7A6F}"/>
              </a:ext>
            </a:extLst>
          </p:cNvPr>
          <p:cNvCxnSpPr>
            <a:cxnSpLocks noChangeShapeType="1"/>
            <a:stCxn id="25" idx="1"/>
            <a:endCxn id="23" idx="1"/>
          </p:cNvCxnSpPr>
          <p:nvPr/>
        </p:nvCxnSpPr>
        <p:spPr bwMode="auto">
          <a:xfrm rot="10800000">
            <a:off x="4754563" y="2370668"/>
            <a:ext cx="12700" cy="645583"/>
          </a:xfrm>
          <a:prstGeom prst="bentConnector3">
            <a:avLst>
              <a:gd name="adj1" fmla="val 2213796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" name="肘形连接符 56">
            <a:extLst>
              <a:ext uri="{FF2B5EF4-FFF2-40B4-BE49-F238E27FC236}">
                <a16:creationId xmlns:a16="http://schemas.microsoft.com/office/drawing/2014/main" id="{F646B79B-E0D3-384C-9D20-14E834EDCEAF}"/>
              </a:ext>
            </a:extLst>
          </p:cNvPr>
          <p:cNvCxnSpPr>
            <a:cxnSpLocks noChangeShapeType="1"/>
            <a:stCxn id="34" idx="1"/>
            <a:endCxn id="32" idx="1"/>
          </p:cNvCxnSpPr>
          <p:nvPr/>
        </p:nvCxnSpPr>
        <p:spPr bwMode="auto">
          <a:xfrm rot="10800000">
            <a:off x="7497763" y="2370668"/>
            <a:ext cx="12700" cy="645583"/>
          </a:xfrm>
          <a:prstGeom prst="bentConnector3">
            <a:avLst>
              <a:gd name="adj1" fmla="val 2544829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1" name="TextBox 57">
            <a:extLst>
              <a:ext uri="{FF2B5EF4-FFF2-40B4-BE49-F238E27FC236}">
                <a16:creationId xmlns:a16="http://schemas.microsoft.com/office/drawing/2014/main" id="{084FF659-19CD-D643-82F5-F829F57A0D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2763" y="1778000"/>
            <a:ext cx="914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a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42" name="TextBox 58">
            <a:extLst>
              <a:ext uri="{FF2B5EF4-FFF2-40B4-BE49-F238E27FC236}">
                <a16:creationId xmlns:a16="http://schemas.microsoft.com/office/drawing/2014/main" id="{9AD77117-4492-714B-B067-AEA20666A3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5163" y="2524125"/>
            <a:ext cx="6667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43" name="TextBox 59">
            <a:extLst>
              <a:ext uri="{FF2B5EF4-FFF2-40B4-BE49-F238E27FC236}">
                <a16:creationId xmlns:a16="http://schemas.microsoft.com/office/drawing/2014/main" id="{F9FB6786-0C50-3144-98DD-6847885BA6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1536" y="3577581"/>
            <a:ext cx="2514600" cy="13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LINK ("/a/b/c", a")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Cause a cycle!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Refcnt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of a is 2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endParaRPr lang="en-US" altLang="zh-CN" sz="1600" b="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44" name="TextBox 60">
            <a:extLst>
              <a:ext uri="{FF2B5EF4-FFF2-40B4-BE49-F238E27FC236}">
                <a16:creationId xmlns:a16="http://schemas.microsoft.com/office/drawing/2014/main" id="{58BCE0DF-2285-2549-9569-86127650C5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9763" y="1778000"/>
            <a:ext cx="914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a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45" name="TextBox 61">
            <a:extLst>
              <a:ext uri="{FF2B5EF4-FFF2-40B4-BE49-F238E27FC236}">
                <a16:creationId xmlns:a16="http://schemas.microsoft.com/office/drawing/2014/main" id="{839B9CB5-C434-5A4C-8431-6CEEF8E3FB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2163" y="2524125"/>
            <a:ext cx="6667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46" name="TextBox 64">
            <a:extLst>
              <a:ext uri="{FF2B5EF4-FFF2-40B4-BE49-F238E27FC236}">
                <a16:creationId xmlns:a16="http://schemas.microsoft.com/office/drawing/2014/main" id="{EF3EFB9E-B24E-9D4A-BD86-E05FA53887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1613" y="2524125"/>
            <a:ext cx="6667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c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47" name="TextBox 67">
            <a:extLst>
              <a:ext uri="{FF2B5EF4-FFF2-40B4-BE49-F238E27FC236}">
                <a16:creationId xmlns:a16="http://schemas.microsoft.com/office/drawing/2014/main" id="{67BBF47C-2DED-834F-867E-B757FA4361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6313" y="2524125"/>
            <a:ext cx="6667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48" name="TextBox 68">
            <a:extLst>
              <a:ext uri="{FF2B5EF4-FFF2-40B4-BE49-F238E27FC236}">
                <a16:creationId xmlns:a16="http://schemas.microsoft.com/office/drawing/2014/main" id="{36088E4F-D80E-4746-B5CB-22A2E513AB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5763" y="2524125"/>
            <a:ext cx="6667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c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49" name="TextBox 69">
            <a:extLst>
              <a:ext uri="{FF2B5EF4-FFF2-40B4-BE49-F238E27FC236}">
                <a16:creationId xmlns:a16="http://schemas.microsoft.com/office/drawing/2014/main" id="{9F4FB75D-4425-7B40-B579-81A49EB4E7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8659" y="3577580"/>
            <a:ext cx="3017837" cy="180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UNLINK ("/a")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Refcnt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of a is 1, so the </a:t>
            </a: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25 is not deleted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Now </a:t>
            </a: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25 is dis-connected from graph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No</a:t>
            </a:r>
            <a:r>
              <a:rPr lang="zh-CN" altLang="en-US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one</a:t>
            </a:r>
            <a:r>
              <a:rPr lang="zh-CN" altLang="en-US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can</a:t>
            </a:r>
            <a:r>
              <a:rPr lang="zh-CN" altLang="en-US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get</a:t>
            </a:r>
            <a:r>
              <a:rPr lang="zh-CN" altLang="en-US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it!</a:t>
            </a:r>
          </a:p>
        </p:txBody>
      </p:sp>
      <p:sp>
        <p:nvSpPr>
          <p:cNvPr id="50" name="TextBox 70">
            <a:extLst>
              <a:ext uri="{FF2B5EF4-FFF2-40B4-BE49-F238E27FC236}">
                <a16:creationId xmlns:a16="http://schemas.microsoft.com/office/drawing/2014/main" id="{A24C0F52-936F-A145-BA6F-22D83D10C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8304" y="1849388"/>
            <a:ext cx="914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a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pic>
        <p:nvPicPr>
          <p:cNvPr id="51" name="图形 50">
            <a:extLst>
              <a:ext uri="{FF2B5EF4-FFF2-40B4-BE49-F238E27FC236}">
                <a16:creationId xmlns:a16="http://schemas.microsoft.com/office/drawing/2014/main" id="{A8155865-7E0B-A841-9847-C2FB0226D1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08304" y="1852904"/>
            <a:ext cx="356524" cy="356524"/>
          </a:xfrm>
          <a:prstGeom prst="rect">
            <a:avLst/>
          </a:prstGeom>
        </p:spPr>
      </p:pic>
      <p:sp>
        <p:nvSpPr>
          <p:cNvPr id="52" name="文本框 51">
            <a:extLst>
              <a:ext uri="{FF2B5EF4-FFF2-40B4-BE49-F238E27FC236}">
                <a16:creationId xmlns:a16="http://schemas.microsoft.com/office/drawing/2014/main" id="{F9168E42-0010-554B-B1C7-A0E43E45F2CE}"/>
              </a:ext>
            </a:extLst>
          </p:cNvPr>
          <p:cNvSpPr txBox="1"/>
          <p:nvPr/>
        </p:nvSpPr>
        <p:spPr>
          <a:xfrm>
            <a:off x="1478865" y="4732975"/>
            <a:ext cx="40821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Why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deleting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directory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requires</a:t>
            </a:r>
            <a:b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delete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files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first?</a:t>
            </a:r>
            <a:endParaRPr kumimoji="1" lang="zh-CN" altLang="en-US" sz="2000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9EE62BB1-601E-D842-B025-86CBDF921E68}"/>
              </a:ext>
            </a:extLst>
          </p:cNvPr>
          <p:cNvSpPr/>
          <p:nvPr/>
        </p:nvSpPr>
        <p:spPr>
          <a:xfrm>
            <a:off x="683568" y="4780379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Think:</a:t>
            </a:r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239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2" grpId="0"/>
      <p:bldP spid="5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9FB5E-639F-ADA2-442C-2C9479047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1BE189-2907-592E-E255-02DEC37CE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Links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EF33064-4575-D295-4E65-7E9E70EEFA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Reference count</a:t>
            </a:r>
          </a:p>
          <a:p>
            <a:pPr lvl="1"/>
            <a:r>
              <a:rPr kumimoji="1" lang="en-US" altLang="zh-CN" dirty="0"/>
              <a:t>An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can bind multiple file names</a:t>
            </a:r>
          </a:p>
          <a:p>
            <a:pPr lvl="1"/>
            <a:r>
              <a:rPr kumimoji="1" lang="en-US" altLang="zh-CN" dirty="0"/>
              <a:t>+1 when </a:t>
            </a:r>
            <a:r>
              <a:rPr kumimoji="1" lang="en-US" altLang="zh-CN" b="1" dirty="0">
                <a:solidFill>
                  <a:srgbClr val="C00000"/>
                </a:solidFill>
              </a:rPr>
              <a:t>LINK</a:t>
            </a:r>
            <a:r>
              <a:rPr kumimoji="1" lang="en-US" altLang="zh-CN" dirty="0"/>
              <a:t>, -1 when </a:t>
            </a:r>
            <a:r>
              <a:rPr kumimoji="1" lang="en-US" altLang="zh-CN" b="1" dirty="0">
                <a:solidFill>
                  <a:srgbClr val="C00000"/>
                </a:solidFill>
              </a:rPr>
              <a:t>UNLINK</a:t>
            </a:r>
          </a:p>
          <a:p>
            <a:pPr lvl="1"/>
            <a:r>
              <a:rPr kumimoji="1" lang="en-US" altLang="zh-CN" dirty="0"/>
              <a:t>A file will be deleted when reference count is 0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No cycle allowed </a:t>
            </a:r>
          </a:p>
          <a:p>
            <a:pPr lvl="2"/>
            <a:r>
              <a:rPr kumimoji="1" lang="en-US" altLang="zh-CN" dirty="0">
                <a:solidFill>
                  <a:schemeClr val="tx1"/>
                </a:solidFill>
              </a:rPr>
              <a:t>To achieve so, we simply require the link cannot link a directory </a:t>
            </a:r>
          </a:p>
          <a:p>
            <a:pPr lvl="2"/>
            <a:r>
              <a:rPr kumimoji="1" lang="en-US" altLang="zh-CN" dirty="0"/>
              <a:t>Except for '.' and '..'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2822571-3336-930D-F81D-AED9D49D8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53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E21B356F-3464-EFDB-63E2-B585C7257E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7900E547-970E-CF59-0706-FD729B1EB9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9884FE37-161D-B766-5F0A-606A3DE5DC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6802CED4-5FC8-0D26-A021-0956E4C1AA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85089F-C485-9CD8-54A7-2132C93E34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930" y="628078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68069B93-1EEC-E40F-607E-9F7CAC6502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F070C2E-C0F2-B7BA-EADC-1F9DA145BA7A}"/>
              </a:ext>
            </a:extLst>
          </p:cNvPr>
          <p:cNvSpPr txBox="1"/>
          <p:nvPr/>
        </p:nvSpPr>
        <p:spPr>
          <a:xfrm>
            <a:off x="5791200" y="1257829"/>
            <a:ext cx="38365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</a:t>
            </a:r>
            <a:endParaRPr kumimoji="1" lang="en-US" altLang="zh-CN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block_nums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[N]</a:t>
            </a: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size</a:t>
            </a:r>
          </a:p>
          <a:p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</a:p>
          <a:p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refcnt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58775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3B24ECB1-FA9C-014F-9BA2-66F2E6CC5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64992"/>
            <a:ext cx="8229600" cy="4121142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Text edit </a:t>
            </a:r>
            <a:r>
              <a:rPr kumimoji="1" lang="en-US" altLang="zh-CN" b="0" dirty="0"/>
              <a:t>usually save editing file in a </a:t>
            </a:r>
            <a:r>
              <a:rPr kumimoji="1" lang="en-US" altLang="zh-CN" dirty="0">
                <a:solidFill>
                  <a:srgbClr val="C00000"/>
                </a:solidFill>
              </a:rPr>
              <a:t>temp</a:t>
            </a:r>
            <a:r>
              <a:rPr kumimoji="1" lang="en-US" altLang="zh-CN" b="0" dirty="0"/>
              <a:t> file</a:t>
            </a:r>
          </a:p>
          <a:p>
            <a:pPr lvl="1"/>
            <a:r>
              <a:rPr kumimoji="1" lang="en-US" altLang="zh-CN" dirty="0"/>
              <a:t>Edit in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a.txt.swp</a:t>
            </a:r>
            <a:r>
              <a:rPr kumimoji="1" lang="en-US" altLang="zh-CN" dirty="0"/>
              <a:t>, then rename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a.txt.swp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/>
              <a:t>to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a.txt</a:t>
            </a:r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b="0" dirty="0"/>
              <a:t>What if the computer </a:t>
            </a:r>
            <a:r>
              <a:rPr kumimoji="1" lang="en-US" altLang="zh-CN" dirty="0">
                <a:solidFill>
                  <a:srgbClr val="C00000"/>
                </a:solidFill>
              </a:rPr>
              <a:t>fails between 1 &amp; 2</a:t>
            </a:r>
            <a:r>
              <a:rPr kumimoji="1" lang="en-US" altLang="zh-CN" b="0" dirty="0"/>
              <a:t>?</a:t>
            </a:r>
          </a:p>
          <a:p>
            <a:pPr lvl="1"/>
            <a:r>
              <a:rPr kumimoji="1" lang="en-US" altLang="zh-CN" dirty="0"/>
              <a:t>The file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/>
              <a:t>will be lost, which will surprise the user</a:t>
            </a:r>
          </a:p>
          <a:p>
            <a:pPr lvl="1"/>
            <a:r>
              <a:rPr kumimoji="1" lang="en-US" altLang="zh-CN" dirty="0"/>
              <a:t>Need </a:t>
            </a:r>
            <a:r>
              <a:rPr kumimoji="1" lang="en-US" altLang="zh-CN" b="1" dirty="0">
                <a:solidFill>
                  <a:srgbClr val="C00000"/>
                </a:solidFill>
              </a:rPr>
              <a:t>atomic</a:t>
            </a:r>
            <a:r>
              <a:rPr kumimoji="1" lang="en-US" altLang="zh-CN" dirty="0"/>
              <a:t> action (in later lectures)</a:t>
            </a:r>
          </a:p>
          <a:p>
            <a:endParaRPr kumimoji="1" lang="zh-CN" alt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2A65DD43-5768-604A-B745-3E56CEBDD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Renaming - 1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33DA0C1-BA23-6748-B92E-6F0AEA43A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54</a:t>
            </a:fld>
            <a:endParaRPr lang="zh-CN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4349A5-A853-7748-83FB-469584196D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44983C-F1BC-E84B-B445-C9C2A9403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430180-8565-1448-AAEE-716EE5D328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1C47B0A3-5304-FD41-9C39-C7C5C6F516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28F4FAE9-BFAE-2946-92E4-7A87A078F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930" y="628082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D648EC6A-46EF-8D46-A3C7-363810AA7E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7C01406-68E4-0741-BA0A-28FA6FFAB85E}"/>
              </a:ext>
            </a:extLst>
          </p:cNvPr>
          <p:cNvSpPr txBox="1"/>
          <p:nvPr/>
        </p:nvSpPr>
        <p:spPr>
          <a:xfrm>
            <a:off x="427086" y="2440678"/>
            <a:ext cx="383658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1 UNLINK(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2 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3 UNLINK(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3489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2A4658-191E-1046-9028-80F0A7D8F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Renaming - 2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DAED3A9-3B5A-F544-81C4-74057A0B8A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09428"/>
            <a:ext cx="8229600" cy="3276706"/>
          </a:xfrm>
        </p:spPr>
        <p:txBody>
          <a:bodyPr/>
          <a:lstStyle/>
          <a:p>
            <a:r>
              <a:rPr kumimoji="1" lang="en-US" altLang="zh-CN" b="0" dirty="0"/>
              <a:t>Weaker specification without atomic actions</a:t>
            </a:r>
          </a:p>
          <a:p>
            <a:pPr lvl="1"/>
            <a:r>
              <a:rPr kumimoji="1" lang="en-US" altLang="zh-CN" dirty="0"/>
              <a:t>1. Changes the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number in for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/>
              <a:t>to the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number of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kumimoji="1" lang="en-US" altLang="zh-CN" dirty="0"/>
              <a:t>2. Removes the directory entry for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zh-CN" b="0" dirty="0">
                <a:ea typeface="等线" panose="02010600030101010101" pitchFamily="2" charset="-122"/>
              </a:rPr>
              <a:t>If fails between 1 &amp; 2</a:t>
            </a:r>
          </a:p>
          <a:p>
            <a:pPr lvl="1"/>
            <a:r>
              <a:rPr lang="en-US" altLang="zh-CN" sz="1600" dirty="0">
                <a:ea typeface="等线" panose="02010600030101010101" pitchFamily="2" charset="-122"/>
              </a:rPr>
              <a:t>Must increase reference count of </a:t>
            </a:r>
            <a:r>
              <a:rPr lang="en-US" altLang="zh-CN" sz="1600" dirty="0" err="1">
                <a:solidFill>
                  <a:srgbClr val="C00000"/>
                </a:solidFill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from_name</a:t>
            </a:r>
            <a:r>
              <a:rPr lang="en-US" altLang="zh-CN" sz="1600" dirty="0" err="1">
                <a:ea typeface="等线" panose="02010600030101010101" pitchFamily="2" charset="-122"/>
              </a:rPr>
              <a:t>'s</a:t>
            </a:r>
            <a:r>
              <a:rPr lang="en-US" altLang="zh-CN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 err="1">
                <a:ea typeface="等线" panose="02010600030101010101" pitchFamily="2" charset="-122"/>
              </a:rPr>
              <a:t>inode</a:t>
            </a:r>
            <a:r>
              <a:rPr lang="en-US" altLang="zh-CN" sz="1600" dirty="0">
                <a:ea typeface="等线" panose="02010600030101010101" pitchFamily="2" charset="-122"/>
              </a:rPr>
              <a:t> on recovery</a:t>
            </a:r>
          </a:p>
          <a:p>
            <a:r>
              <a:rPr lang="en-US" altLang="zh-CN" b="0" dirty="0">
                <a:ea typeface="等线" panose="02010600030101010101" pitchFamily="2" charset="-122"/>
              </a:rPr>
              <a:t>If </a:t>
            </a:r>
            <a:r>
              <a:rPr lang="en-US" altLang="zh-CN" b="0" dirty="0" err="1">
                <a:solidFill>
                  <a:srgbClr val="C00000"/>
                </a:solidFill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to_name</a:t>
            </a:r>
            <a:r>
              <a:rPr lang="en-US" altLang="zh-CN" b="0" dirty="0">
                <a:solidFill>
                  <a:srgbClr val="C00000"/>
                </a:solidFill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 </a:t>
            </a:r>
            <a:r>
              <a:rPr lang="en-US" altLang="zh-CN" b="0" dirty="0">
                <a:ea typeface="等线" panose="02010600030101010101" pitchFamily="2" charset="-122"/>
              </a:rPr>
              <a:t>already exists</a:t>
            </a:r>
          </a:p>
          <a:p>
            <a:pPr lvl="1"/>
            <a:r>
              <a:rPr lang="en-US" altLang="zh-CN" sz="1600" dirty="0">
                <a:ea typeface="等线" panose="02010600030101010101" pitchFamily="2" charset="-122"/>
              </a:rPr>
              <a:t>It will always exist even if the</a:t>
            </a:r>
            <a:r>
              <a:rPr lang="zh-CN" altLang="en-US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ea typeface="等线" panose="02010600030101010101" pitchFamily="2" charset="-122"/>
              </a:rPr>
              <a:t>machine fails between 1 &amp; 2</a:t>
            </a:r>
            <a:endParaRPr lang="zh-CN" altLang="zh-CN" sz="1600" dirty="0">
              <a:ea typeface="等线" panose="02010600030101010101" pitchFamily="2" charset="-122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B0E7309-24B1-1A40-9F57-AF5FB3F5C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55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373C689A-4A72-844C-888C-B654C59EF4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FD450594-43B1-6D4A-837C-0B0E00486D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06184920-176E-C941-9B5D-8900A148CE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37DA8CD4-11A4-2542-ADA0-0761B1D28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DB672B-B092-BB40-A44F-B8A6B4737F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930" y="628082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2FC08B11-B205-CB47-9006-3DD754ADE3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5AD88C1-24DC-1449-94F2-872644BEC815}"/>
              </a:ext>
            </a:extLst>
          </p:cNvPr>
          <p:cNvSpPr txBox="1"/>
          <p:nvPr/>
        </p:nvSpPr>
        <p:spPr>
          <a:xfrm>
            <a:off x="457200" y="1213717"/>
            <a:ext cx="3836588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1 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2 UNLINK(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64788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AF24F2-9404-374D-98AB-63CC9C297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L6: Absolute Path </a:t>
            </a:r>
            <a:br>
              <a:rPr kumimoji="1" lang="en-US" altLang="zh-CN" dirty="0"/>
            </a:br>
            <a:r>
              <a:rPr kumimoji="1" lang="en-US" altLang="zh-CN" dirty="0"/>
              <a:t>Name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7641001-0A44-9545-842C-31B8C4033E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24094"/>
            <a:ext cx="8229600" cy="3476850"/>
          </a:xfrm>
        </p:spPr>
        <p:txBody>
          <a:bodyPr/>
          <a:lstStyle/>
          <a:p>
            <a:r>
              <a:rPr kumimoji="1" lang="en-US" altLang="zh-CN" dirty="0"/>
              <a:t>HOME directory</a:t>
            </a:r>
          </a:p>
          <a:p>
            <a:pPr lvl="1"/>
            <a:r>
              <a:rPr kumimoji="1" lang="en-US" altLang="zh-CN" dirty="0"/>
              <a:t>Every user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a default working directory</a:t>
            </a:r>
            <a:r>
              <a:rPr kumimoji="1" lang="zh-CN" altLang="en-US" dirty="0"/>
              <a:t> </a:t>
            </a:r>
            <a:r>
              <a:rPr kumimoji="1" lang="en-US" altLang="zh-CN" dirty="0"/>
              <a:t>(HOME)</a:t>
            </a:r>
            <a:r>
              <a:rPr kumimoji="1" lang="zh-CN" altLang="en-US" dirty="0"/>
              <a:t> </a:t>
            </a:r>
            <a:r>
              <a:rPr kumimoji="1" lang="en-US" altLang="zh-CN" dirty="0"/>
              <a:t>after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login</a:t>
            </a:r>
          </a:p>
          <a:p>
            <a:pPr lvl="1"/>
            <a:r>
              <a:rPr kumimoji="1" lang="en-US" altLang="zh-CN" dirty="0"/>
              <a:t>Problem: no sharing of files between users</a:t>
            </a:r>
          </a:p>
          <a:p>
            <a:r>
              <a:rPr kumimoji="1" lang="en-US" altLang="zh-CN" b="0" dirty="0"/>
              <a:t>Introducing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the </a:t>
            </a:r>
            <a:r>
              <a:rPr kumimoji="1" lang="en-US" altLang="zh-CN" dirty="0">
                <a:solidFill>
                  <a:srgbClr val="C00000"/>
                </a:solidFill>
              </a:rPr>
              <a:t>root</a:t>
            </a:r>
            <a:r>
              <a:rPr kumimoji="1" lang="en-US" altLang="zh-CN" b="0" dirty="0"/>
              <a:t> directory</a:t>
            </a:r>
          </a:p>
          <a:p>
            <a:pPr lvl="1"/>
            <a:r>
              <a:rPr kumimoji="1" lang="en-US" altLang="zh-CN" dirty="0"/>
              <a:t>A universal context for all users</a:t>
            </a:r>
          </a:p>
          <a:p>
            <a:pPr lvl="1"/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well-known name: '/'</a:t>
            </a:r>
          </a:p>
          <a:p>
            <a:pPr lvl="1"/>
            <a:r>
              <a:rPr kumimoji="1" lang="en-US" altLang="zh-CN" dirty="0"/>
              <a:t>Both '/.' and '/..' are linked to '/'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6FF4951-5136-E046-B76E-70978EBF1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56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E745D53-03B1-A740-8DC6-7D64F3CD6A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FDF2BC24-93A4-434F-BB6A-B770D54F8E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41B0A0BC-5A8E-6C47-B9DF-78A77029C1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B16E3426-5043-A84B-9298-B27C069F86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3F2190-A40E-0F49-9739-82BD4F43DF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930" y="628082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A5C93DD8-71FA-8247-9BC5-CBD37DB097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AD022E41-E379-8E4A-8540-EB2D650590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930" y="333296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Absolute path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4FD7BE1-C33A-804B-8737-1BC4B704ADB4}"/>
              </a:ext>
            </a:extLst>
          </p:cNvPr>
          <p:cNvSpPr txBox="1"/>
          <p:nvPr/>
        </p:nvSpPr>
        <p:spPr>
          <a:xfrm>
            <a:off x="361927" y="4532754"/>
            <a:ext cx="9313701" cy="848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700" b="1" dirty="0"/>
              <a:t>procedure</a:t>
            </a:r>
            <a:r>
              <a:rPr kumimoji="1" lang="en-US" altLang="zh-CN" sz="1700" dirty="0"/>
              <a:t> 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GENERATEPATH_TO_INODE_NUMBER(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path)-&gt;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b="1" i="1" dirty="0"/>
              <a:t>   if</a:t>
            </a:r>
            <a:r>
              <a:rPr kumimoji="1" lang="en-US" altLang="zh-CN" sz="1400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>
                <a:latin typeface="Courier New" panose="02070309020205020404" pitchFamily="49" charset="0"/>
                <a:cs typeface="Courier New" panose="02070309020205020404" pitchFamily="49" charset="0"/>
              </a:rPr>
              <a:t>path[0] = “/” </a:t>
            </a:r>
            <a:r>
              <a:rPr kumimoji="1" lang="en-US" altLang="zh-CN" sz="1400" b="1" i="1" dirty="0">
                <a:cs typeface="Courier New" panose="02070309020205020404" pitchFamily="49" charset="0"/>
              </a:rPr>
              <a:t>return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PATH_TO_INODE_NUMBER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(path,1)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>
                <a:cs typeface="Courier New" panose="02070309020205020404" pitchFamily="49" charset="0"/>
              </a:rPr>
              <a:t>  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else return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PATH_TO_INODE_NUMBER(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path, wd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kumimoji="1" lang="en-US" altLang="zh-CN" sz="1400" dirty="0"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84602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3379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CD952D1A-ECCA-2247-8DF4-C1FAEF05A6B8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57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379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122006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3481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9B9537D4-3386-0546-89BF-72B0A8799FB1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58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圆角矩形 4"/>
          <p:cNvSpPr>
            <a:spLocks noChangeArrowheads="1"/>
          </p:cNvSpPr>
          <p:nvPr/>
        </p:nvSpPr>
        <p:spPr bwMode="auto">
          <a:xfrm>
            <a:off x="457200" y="3492500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4822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b="0" dirty="0">
                <a:ea typeface="等线" panose="02010600030101010101" pitchFamily="2" charset="-122"/>
              </a:rPr>
              <a:t>'/' root directory: </a:t>
            </a:r>
            <a:r>
              <a:rPr lang="en-US" altLang="zh-CN" sz="2800" b="0" dirty="0" err="1">
                <a:ea typeface="等线" panose="02010600030101010101" pitchFamily="2" charset="-122"/>
              </a:rPr>
              <a:t>inode</a:t>
            </a:r>
            <a:r>
              <a:rPr lang="en-US" altLang="zh-CN" sz="2800" b="0" dirty="0">
                <a:ea typeface="等线" panose="02010600030101010101" pitchFamily="2" charset="-122"/>
              </a:rPr>
              <a:t> is 1</a:t>
            </a:r>
            <a:endParaRPr lang="zh-CN" altLang="en-US" sz="2800" b="0" dirty="0"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7743802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42D1F0F0-4B09-2843-8E99-19132CBAFB08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59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圆角矩形 4"/>
          <p:cNvSpPr>
            <a:spLocks noChangeArrowheads="1"/>
          </p:cNvSpPr>
          <p:nvPr/>
        </p:nvSpPr>
        <p:spPr bwMode="auto">
          <a:xfrm>
            <a:off x="457200" y="2413000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5846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b="0" dirty="0">
                <a:ea typeface="等线" panose="02010600030101010101" pitchFamily="2" charset="-122"/>
              </a:rPr>
              <a:t>Find the first directory in '/' by block number</a:t>
            </a:r>
            <a:endParaRPr lang="zh-CN" altLang="en-US" sz="2800" b="0" dirty="0">
              <a:ea typeface="等线" panose="02010600030101010101" pitchFamily="2" charset="-122"/>
            </a:endParaRPr>
          </a:p>
        </p:txBody>
      </p:sp>
      <p:sp>
        <p:nvSpPr>
          <p:cNvPr id="35847" name="圆角矩形 8"/>
          <p:cNvSpPr>
            <a:spLocks noChangeArrowheads="1"/>
          </p:cNvSpPr>
          <p:nvPr/>
        </p:nvSpPr>
        <p:spPr bwMode="auto">
          <a:xfrm>
            <a:off x="5189538" y="2141803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1" name="标题 1">
            <a:extLst>
              <a:ext uri="{FF2B5EF4-FFF2-40B4-BE49-F238E27FC236}">
                <a16:creationId xmlns:a16="http://schemas.microsoft.com/office/drawing/2014/main" id="{1AECD2E1-443D-BD4B-B951-5C9AF1F82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9005662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36867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D810989B-7333-B142-A839-84FE41F86764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60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686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9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b="0" dirty="0">
                <a:ea typeface="等线" panose="02010600030101010101" pitchFamily="2" charset="-122"/>
              </a:rPr>
              <a:t>Find '/programs' by comparing name</a:t>
            </a:r>
            <a:endParaRPr lang="zh-CN" altLang="en-US" sz="2800" b="0" dirty="0">
              <a:ea typeface="等线" panose="02010600030101010101" pitchFamily="2" charset="-122"/>
            </a:endParaRPr>
          </a:p>
        </p:txBody>
      </p:sp>
      <p:sp>
        <p:nvSpPr>
          <p:cNvPr id="36870" name="圆角矩形 6"/>
          <p:cNvSpPr>
            <a:spLocks noChangeArrowheads="1"/>
          </p:cNvSpPr>
          <p:nvPr/>
        </p:nvSpPr>
        <p:spPr bwMode="auto">
          <a:xfrm>
            <a:off x="4724400" y="2509573"/>
            <a:ext cx="9144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52272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37891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1865BB70-5E88-8B42-9E21-A01140D9C5EC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61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789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圆角矩形 4"/>
          <p:cNvSpPr>
            <a:spLocks noChangeArrowheads="1"/>
          </p:cNvSpPr>
          <p:nvPr/>
        </p:nvSpPr>
        <p:spPr bwMode="auto">
          <a:xfrm>
            <a:off x="5638800" y="2493698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7894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b="0" dirty="0">
                <a:ea typeface="等线" panose="02010600030101010101" pitchFamily="2" charset="-122"/>
              </a:rPr>
              <a:t>Find '/programs' </a:t>
            </a:r>
            <a:r>
              <a:rPr lang="en-US" altLang="zh-CN" sz="2800" b="0" dirty="0" err="1">
                <a:ea typeface="等线" panose="02010600030101010101" pitchFamily="2" charset="-122"/>
              </a:rPr>
              <a:t>inode</a:t>
            </a:r>
            <a:r>
              <a:rPr lang="en-US" altLang="zh-CN" sz="2800" b="0" dirty="0">
                <a:ea typeface="等线" panose="02010600030101010101" pitchFamily="2" charset="-122"/>
              </a:rPr>
              <a:t> by its </a:t>
            </a:r>
            <a:r>
              <a:rPr lang="en-US" altLang="zh-CN" sz="2800" b="0" dirty="0" err="1">
                <a:ea typeface="等线" panose="02010600030101010101" pitchFamily="2" charset="-122"/>
              </a:rPr>
              <a:t>inode</a:t>
            </a:r>
            <a:r>
              <a:rPr lang="en-US" altLang="zh-CN" sz="2800" b="0" dirty="0">
                <a:ea typeface="等线" panose="02010600030101010101" pitchFamily="2" charset="-122"/>
              </a:rPr>
              <a:t> number 7</a:t>
            </a:r>
            <a:endParaRPr lang="zh-CN" altLang="en-US" sz="2800" b="0" dirty="0">
              <a:ea typeface="等线" panose="02010600030101010101" pitchFamily="2" charset="-122"/>
            </a:endParaRPr>
          </a:p>
        </p:txBody>
      </p:sp>
      <p:sp>
        <p:nvSpPr>
          <p:cNvPr id="37895" name="圆角矩形 8"/>
          <p:cNvSpPr>
            <a:spLocks noChangeArrowheads="1"/>
          </p:cNvSpPr>
          <p:nvPr/>
        </p:nvSpPr>
        <p:spPr bwMode="auto">
          <a:xfrm>
            <a:off x="2112963" y="3492500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14068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3891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1DDE52B2-C570-8C48-BE11-3BBC8206BC11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62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89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7" name="圆角矩形 4"/>
          <p:cNvSpPr>
            <a:spLocks noChangeArrowheads="1"/>
          </p:cNvSpPr>
          <p:nvPr/>
        </p:nvSpPr>
        <p:spPr bwMode="auto">
          <a:xfrm>
            <a:off x="6400800" y="2139157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8918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b="0" dirty="0">
                <a:ea typeface="等线" panose="02010600030101010101" pitchFamily="2" charset="-122"/>
              </a:rPr>
              <a:t>Find the first file in '/programs/'</a:t>
            </a:r>
            <a:endParaRPr lang="zh-CN" altLang="en-US" sz="2800" b="0" dirty="0">
              <a:ea typeface="等线" panose="02010600030101010101" pitchFamily="2" charset="-122"/>
            </a:endParaRPr>
          </a:p>
        </p:txBody>
      </p:sp>
      <p:sp>
        <p:nvSpPr>
          <p:cNvPr id="38919" name="圆角矩形 8"/>
          <p:cNvSpPr>
            <a:spLocks noChangeArrowheads="1"/>
          </p:cNvSpPr>
          <p:nvPr/>
        </p:nvSpPr>
        <p:spPr bwMode="auto">
          <a:xfrm>
            <a:off x="2112963" y="2413000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6055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3993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7CB8CBDD-E4DB-6548-A047-6A349EEA66F6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63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99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1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b="0" dirty="0">
                <a:ea typeface="等线" panose="02010600030101010101" pitchFamily="2" charset="-122"/>
              </a:rPr>
              <a:t>Find '/programs/</a:t>
            </a:r>
            <a:r>
              <a:rPr lang="en-US" altLang="zh-CN" sz="2800" b="0" dirty="0" err="1">
                <a:ea typeface="等线" panose="02010600030101010101" pitchFamily="2" charset="-122"/>
              </a:rPr>
              <a:t>pong.c</a:t>
            </a:r>
            <a:r>
              <a:rPr lang="en-US" altLang="zh-CN" sz="2800" b="0" dirty="0">
                <a:ea typeface="等线" panose="02010600030101010101" pitchFamily="2" charset="-122"/>
              </a:rPr>
              <a:t>' by comparing its name</a:t>
            </a:r>
            <a:endParaRPr lang="zh-CN" altLang="en-US" sz="2800" b="0" dirty="0">
              <a:ea typeface="等线" panose="02010600030101010101" pitchFamily="2" charset="-122"/>
            </a:endParaRPr>
          </a:p>
        </p:txBody>
      </p:sp>
      <p:sp>
        <p:nvSpPr>
          <p:cNvPr id="39942" name="圆角矩形 8"/>
          <p:cNvSpPr>
            <a:spLocks noChangeArrowheads="1"/>
          </p:cNvSpPr>
          <p:nvPr/>
        </p:nvSpPr>
        <p:spPr bwMode="auto">
          <a:xfrm>
            <a:off x="6075363" y="2509573"/>
            <a:ext cx="762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12307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40963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BDFD7301-B3AE-6249-9999-23E65DFB8733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64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096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5" name="内容占位符 2"/>
          <p:cNvSpPr>
            <a:spLocks noGrp="1"/>
          </p:cNvSpPr>
          <p:nvPr>
            <p:ph idx="1"/>
          </p:nvPr>
        </p:nvSpPr>
        <p:spPr>
          <a:xfrm>
            <a:off x="457200" y="4635499"/>
            <a:ext cx="8305800" cy="641615"/>
          </a:xfrm>
        </p:spPr>
        <p:txBody>
          <a:bodyPr>
            <a:normAutofit/>
          </a:bodyPr>
          <a:lstStyle/>
          <a:p>
            <a:r>
              <a:rPr lang="en-US" altLang="zh-CN" b="0" dirty="0"/>
              <a:t>Find </a:t>
            </a:r>
            <a:r>
              <a:rPr lang="en-US" altLang="zh-CN" b="0" dirty="0" err="1"/>
              <a:t>inode</a:t>
            </a:r>
            <a:r>
              <a:rPr lang="en-US" altLang="zh-CN" b="0" dirty="0"/>
              <a:t> of '/programs/</a:t>
            </a:r>
            <a:r>
              <a:rPr lang="en-US" altLang="zh-CN" b="0" dirty="0" err="1"/>
              <a:t>pong.c</a:t>
            </a:r>
            <a:r>
              <a:rPr lang="en-US" altLang="zh-CN" b="0" dirty="0"/>
              <a:t>' by the </a:t>
            </a:r>
            <a:r>
              <a:rPr lang="en-US" altLang="zh-CN" b="0" dirty="0" err="1"/>
              <a:t>inode</a:t>
            </a:r>
            <a:r>
              <a:rPr lang="en-US" altLang="zh-CN" b="0" dirty="0"/>
              <a:t> number 9</a:t>
            </a:r>
            <a:endParaRPr lang="zh-CN" altLang="en-US" b="0" dirty="0"/>
          </a:p>
        </p:txBody>
      </p:sp>
      <p:sp>
        <p:nvSpPr>
          <p:cNvPr id="40966" name="圆角矩形 8"/>
          <p:cNvSpPr>
            <a:spLocks noChangeArrowheads="1"/>
          </p:cNvSpPr>
          <p:nvPr/>
        </p:nvSpPr>
        <p:spPr bwMode="auto">
          <a:xfrm>
            <a:off x="6837363" y="2509573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0967" name="圆角矩形 6"/>
          <p:cNvSpPr>
            <a:spLocks noChangeArrowheads="1"/>
          </p:cNvSpPr>
          <p:nvPr/>
        </p:nvSpPr>
        <p:spPr bwMode="auto">
          <a:xfrm>
            <a:off x="2698750" y="3492500"/>
            <a:ext cx="3048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59566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41987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326B62FE-A102-AA44-8ED7-C6F8562B232D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65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198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886296"/>
          </a:xfrm>
        </p:spPr>
        <p:txBody>
          <a:bodyPr>
            <a:normAutofit/>
          </a:bodyPr>
          <a:lstStyle/>
          <a:p>
            <a:r>
              <a:rPr lang="en-US" altLang="zh-CN" b="0" dirty="0"/>
              <a:t>Find block number of '/programs/</a:t>
            </a:r>
            <a:r>
              <a:rPr lang="en-US" altLang="zh-CN" b="0" dirty="0" err="1"/>
              <a:t>pong.c</a:t>
            </a:r>
            <a:r>
              <a:rPr lang="en-US" altLang="zh-CN" b="0" dirty="0"/>
              <a:t>'</a:t>
            </a:r>
            <a:endParaRPr lang="zh-CN" altLang="en-US" b="0" dirty="0"/>
          </a:p>
        </p:txBody>
      </p:sp>
      <p:sp>
        <p:nvSpPr>
          <p:cNvPr id="41990" name="圆角矩形 6"/>
          <p:cNvSpPr>
            <a:spLocks noChangeArrowheads="1"/>
          </p:cNvSpPr>
          <p:nvPr/>
        </p:nvSpPr>
        <p:spPr bwMode="auto">
          <a:xfrm>
            <a:off x="2698750" y="2399771"/>
            <a:ext cx="304800" cy="665428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45233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43011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0A0D5308-A692-2742-AA13-308D44D3DC04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66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30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814288"/>
          </a:xfrm>
        </p:spPr>
        <p:txBody>
          <a:bodyPr>
            <a:normAutofit/>
          </a:bodyPr>
          <a:lstStyle/>
          <a:p>
            <a:r>
              <a:rPr lang="en-US" altLang="zh-CN" b="0" dirty="0"/>
              <a:t>Find data of block 61 by its block number</a:t>
            </a:r>
          </a:p>
          <a:p>
            <a:pPr lvl="1"/>
            <a:r>
              <a:rPr lang="en-US" altLang="zh-CN" dirty="0"/>
              <a:t>And data of block 44 &amp; 15</a:t>
            </a:r>
            <a:endParaRPr lang="zh-CN" altLang="en-US" dirty="0"/>
          </a:p>
        </p:txBody>
      </p:sp>
      <p:sp>
        <p:nvSpPr>
          <p:cNvPr id="43014" name="圆角矩形 6"/>
          <p:cNvSpPr>
            <a:spLocks noChangeArrowheads="1"/>
          </p:cNvSpPr>
          <p:nvPr/>
        </p:nvSpPr>
        <p:spPr bwMode="auto">
          <a:xfrm>
            <a:off x="2698750" y="2399772"/>
            <a:ext cx="304800" cy="267229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3015" name="圆角矩形 8"/>
          <p:cNvSpPr>
            <a:spLocks noChangeArrowheads="1"/>
          </p:cNvSpPr>
          <p:nvPr/>
        </p:nvSpPr>
        <p:spPr bwMode="auto">
          <a:xfrm>
            <a:off x="7904163" y="2149742"/>
            <a:ext cx="304800" cy="267229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3016" name="圆角矩形 9"/>
          <p:cNvSpPr>
            <a:spLocks noChangeArrowheads="1"/>
          </p:cNvSpPr>
          <p:nvPr/>
        </p:nvSpPr>
        <p:spPr bwMode="auto">
          <a:xfrm>
            <a:off x="7616828" y="2533386"/>
            <a:ext cx="917575" cy="768614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007358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Directly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Dump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Directory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57200" y="1129308"/>
            <a:ext cx="8229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ls</a:t>
            </a:r>
            <a:r>
              <a:rPr lang="zh-CN" altLang="en-US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-</a:t>
            </a:r>
            <a:r>
              <a:rPr lang="en-US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ai</a:t>
            </a:r>
            <a:r>
              <a:rPr lang="zh-CN" altLang="en-US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temp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mr-IN" altLang="zh-CN" sz="1400" dirty="0">
                <a:latin typeface="Courier" charset="0"/>
                <a:ea typeface="Courier" charset="0"/>
                <a:cs typeface="Courier" charset="0"/>
              </a:rPr>
              <a:t>7536909 .  7530417 ..  7536939 </a:t>
            </a:r>
            <a:r>
              <a:rPr lang="mr-IN" altLang="zh-CN" sz="1400" dirty="0" err="1">
                <a:latin typeface="Courier" charset="0"/>
                <a:ea typeface="Courier" charset="0"/>
                <a:cs typeface="Courier" charset="0"/>
              </a:rPr>
              <a:t>a</a:t>
            </a:r>
            <a:r>
              <a:rPr lang="mr-IN" altLang="zh-CN" sz="1400" dirty="0">
                <a:latin typeface="Courier" charset="0"/>
                <a:ea typeface="Courier" charset="0"/>
                <a:cs typeface="Courier" charset="0"/>
              </a:rPr>
              <a:t>  7536940 </a:t>
            </a:r>
            <a:r>
              <a:rPr lang="mr-IN" altLang="zh-CN" sz="1400" dirty="0" err="1">
                <a:latin typeface="Courier" charset="0"/>
                <a:ea typeface="Courier" charset="0"/>
                <a:cs typeface="Courier" charset="0"/>
              </a:rPr>
              <a:t>b</a:t>
            </a:r>
            <a:r>
              <a:rPr lang="mr-IN" altLang="zh-CN" sz="1400" dirty="0">
                <a:latin typeface="Courier" charset="0"/>
                <a:ea typeface="Courier" charset="0"/>
                <a:cs typeface="Courier" charset="0"/>
              </a:rPr>
              <a:t>  7536941 </a:t>
            </a:r>
            <a:r>
              <a:rPr lang="mr-IN" altLang="zh-CN" sz="1400" dirty="0" err="1">
                <a:latin typeface="Courier" charset="0"/>
                <a:ea typeface="Courier" charset="0"/>
                <a:cs typeface="Courier" charset="0"/>
              </a:rPr>
              <a:t>c</a:t>
            </a:r>
            <a:r>
              <a:rPr lang="mr-IN" altLang="zh-CN" sz="1400" dirty="0">
                <a:latin typeface="Courier" charset="0"/>
                <a:ea typeface="Courier" charset="0"/>
                <a:cs typeface="Courier" charset="0"/>
              </a:rPr>
              <a:t>  7536942 </a:t>
            </a:r>
            <a:r>
              <a:rPr lang="mr-IN" altLang="zh-CN" sz="1400" dirty="0" err="1">
                <a:latin typeface="Courier" charset="0"/>
                <a:ea typeface="Courier" charset="0"/>
                <a:cs typeface="Courier" charset="0"/>
              </a:rPr>
              <a:t>d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4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hr-HR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echo</a:t>
            </a:r>
            <a:r>
              <a:rPr lang="hr-HR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“</a:t>
            </a:r>
            <a:r>
              <a:rPr lang="hr-HR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obase</a:t>
            </a:r>
            <a:r>
              <a:rPr lang="hr-HR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=16;7536909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7530417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7536939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7536940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7536941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7536942</a:t>
            </a:r>
            <a:r>
              <a:rPr lang="hr-HR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" | </a:t>
            </a:r>
            <a:r>
              <a:rPr lang="hr-HR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bc</a:t>
            </a:r>
            <a:endParaRPr lang="zh-CN" altLang="en-US" sz="14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73010D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72E7B1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73012B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73012C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73012D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73012E</a:t>
            </a:r>
            <a:endParaRPr lang="zh-CN" altLang="en-US" sz="1400" b="1" dirty="0">
              <a:solidFill>
                <a:srgbClr val="FF2600"/>
              </a:solidFill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4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zh-CN" altLang="en-US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sudo /sbin/debugfs /dev/sda1</a:t>
            </a:r>
          </a:p>
          <a:p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debugfs 1.43.4 (31-Jan-2017)</a:t>
            </a:r>
          </a:p>
          <a:p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debugfs:  dump temp </a:t>
            </a:r>
            <a:r>
              <a:rPr lang="en-US" altLang="zh-CN" sz="1400" dirty="0" err="1">
                <a:latin typeface="Courier" charset="0"/>
                <a:ea typeface="Courier" charset="0"/>
                <a:cs typeface="Courier" charset="0"/>
              </a:rPr>
              <a:t>temp.out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debugfs:  quit</a:t>
            </a:r>
          </a:p>
          <a:p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xxd</a:t>
            </a:r>
            <a:r>
              <a:rPr lang="zh-CN" altLang="en-US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temp.out</a:t>
            </a:r>
            <a:endParaRPr lang="zh-CN" altLang="en-US" sz="14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0000000: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0d01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0c00 0102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b1e7 7200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 ..s...........r.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0000010: 0c00 0202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2e2e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2b01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0c00 0101  ........+.s.....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0000020: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6100 0000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2c01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0c00 0101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6200 0000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 a...,.s.....b...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0000030: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0c00 0101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6300 0000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2e01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 -.s.....c.....s.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0000040: c40f 0101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6400 0000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0000 0000 0000 0000  ....d...........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400" dirty="0">
                <a:latin typeface="Courier" charset="0"/>
                <a:ea typeface="Courier" charset="0"/>
                <a:cs typeface="Courier" charset="0"/>
              </a:rPr>
              <a:t>0000050:</a:t>
            </a:r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dirty="0">
                <a:latin typeface="Courier" charset="0"/>
                <a:ea typeface="Courier" charset="0"/>
                <a:cs typeface="Courier" charset="0"/>
              </a:rPr>
              <a:t>...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121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Directly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Dump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Directory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572000" y="1335591"/>
            <a:ext cx="382496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0d01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02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b1e7 7200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02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02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2e2e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2b01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6100 0000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2c01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6200 0000</a:t>
            </a:r>
            <a:r>
              <a:rPr lang="zh-CN" altLang="en-US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6300 0000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2e01 7300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c40f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6400 0000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2635" y="1273324"/>
            <a:ext cx="482453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 err="1">
                <a:latin typeface="Courier" charset="0"/>
                <a:ea typeface="Courier" charset="0"/>
                <a:cs typeface="Courier" charset="0"/>
              </a:rPr>
              <a:t>struct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ext4_dir_entry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{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uint32_t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err="1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inode_number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uint16_t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err="1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dir_entry_length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uint8_t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 err="1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file_name_length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uint8_t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 err="1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file_type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   </a:t>
            </a:r>
            <a:r>
              <a:rPr kumimoji="1" lang="en-US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name[EXT4_NAME_LEN]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}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828298" y="3205927"/>
            <a:ext cx="34067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0d01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02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828298" y="3937620"/>
            <a:ext cx="475252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0d01</a:t>
            </a:r>
            <a:r>
              <a:rPr kumimoji="1" lang="zh-CN" altLang="en-US" sz="1400" b="1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7300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err="1">
                <a:latin typeface="Courier" charset="0"/>
                <a:ea typeface="Courier" charset="0"/>
                <a:cs typeface="Courier" charset="0"/>
              </a:rPr>
              <a:t>inode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number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   </a:t>
            </a:r>
            <a:r>
              <a:rPr kumimoji="1" lang="en-US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entry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length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is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12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bytes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     </a:t>
            </a:r>
            <a:r>
              <a:rPr kumimoji="1" lang="en-US" altLang="zh-CN" sz="1400" b="1" dirty="0">
                <a:solidFill>
                  <a:srgbClr val="FFC000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file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name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length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is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1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byte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    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file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type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is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regular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file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en-US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2e00</a:t>
            </a:r>
            <a:r>
              <a:rPr kumimoji="1" lang="zh-CN" altLang="en-US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0000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file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name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(2e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-&gt;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".")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42635" y="3145532"/>
            <a:ext cx="36724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File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Type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0x0: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Unknown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0x1: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Regular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file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0x2: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Directory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0x3: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Character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device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file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0x4: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Block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device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file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0x5: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FIFO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0x6: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Socket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0x7: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Symbolic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link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" name="下箭头 2"/>
          <p:cNvSpPr/>
          <p:nvPr/>
        </p:nvSpPr>
        <p:spPr>
          <a:xfrm>
            <a:off x="6228184" y="3577580"/>
            <a:ext cx="576064" cy="288032"/>
          </a:xfrm>
          <a:prstGeom prst="downArrow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860032" y="1358520"/>
            <a:ext cx="3240360" cy="216024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861135" y="3251091"/>
            <a:ext cx="3240360" cy="216024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768531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35CAD9-B1D6-6844-8C86-ADF763936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" altLang="zh-CN" dirty="0"/>
              <a:t>L7: Symbolic </a:t>
            </a:r>
            <a:br>
              <a:rPr kumimoji="1" lang="en" altLang="zh-CN" dirty="0"/>
            </a:br>
            <a:r>
              <a:rPr kumimoji="1" lang="en" altLang="zh-CN" dirty="0"/>
              <a:t>Link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249CAD0-C115-4F46-8F9B-E61294F8E8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b="0" dirty="0"/>
              <a:t>Name files </a:t>
            </a:r>
            <a:r>
              <a:rPr kumimoji="1" lang="en" altLang="zh-CN" dirty="0">
                <a:solidFill>
                  <a:srgbClr val="BE384B"/>
                </a:solidFill>
              </a:rPr>
              <a:t>on other disks</a:t>
            </a:r>
          </a:p>
          <a:p>
            <a:pPr lvl="1"/>
            <a:r>
              <a:rPr kumimoji="1" lang="en" altLang="zh-CN" dirty="0" err="1"/>
              <a:t>Inode</a:t>
            </a:r>
            <a:r>
              <a:rPr kumimoji="1" lang="en" altLang="zh-CN" dirty="0"/>
              <a:t> is different on other disks</a:t>
            </a:r>
          </a:p>
          <a:p>
            <a:pPr lvl="1"/>
            <a:r>
              <a:rPr kumimoji="1" lang="en" altLang="zh-CN" dirty="0"/>
              <a:t>Supports to attach new disks to the name space</a:t>
            </a:r>
          </a:p>
          <a:p>
            <a:r>
              <a:rPr kumimoji="1" lang="en" altLang="zh-CN" dirty="0"/>
              <a:t>Two options</a:t>
            </a:r>
          </a:p>
          <a:p>
            <a:pPr lvl="1"/>
            <a:r>
              <a:rPr kumimoji="1" lang="en" altLang="zh-CN" dirty="0"/>
              <a:t>Make </a:t>
            </a:r>
            <a:r>
              <a:rPr kumimoji="1" lang="en" altLang="zh-CN" dirty="0" err="1"/>
              <a:t>inodes</a:t>
            </a:r>
            <a:r>
              <a:rPr kumimoji="1" lang="en" altLang="zh-CN" dirty="0"/>
              <a:t> unique across all disks (not good)</a:t>
            </a:r>
          </a:p>
          <a:p>
            <a:pPr lvl="1"/>
            <a:r>
              <a:rPr kumimoji="1" lang="en" altLang="zh-CN" dirty="0"/>
              <a:t>Create synonyms for the files on the other disks</a:t>
            </a:r>
          </a:p>
          <a:p>
            <a:r>
              <a:rPr lang="en-US" altLang="zh-CN" dirty="0">
                <a:ea typeface="等线" panose="02010600030101010101" pitchFamily="2" charset="-122"/>
              </a:rPr>
              <a:t>Introducing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layer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7: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solidFill>
                  <a:srgbClr val="BE384B"/>
                </a:solidFill>
                <a:ea typeface="等线" panose="02010600030101010101" pitchFamily="2" charset="-122"/>
              </a:rPr>
              <a:t>soft link (symbolic link)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SYMLINK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Add another type of </a:t>
            </a:r>
            <a:r>
              <a:rPr lang="en-US" altLang="zh-CN" dirty="0" err="1">
                <a:ea typeface="等线" panose="02010600030101010101" pitchFamily="2" charset="-122"/>
              </a:rPr>
              <a:t>inode</a:t>
            </a:r>
            <a:endParaRPr lang="en-US" altLang="zh-CN" dirty="0">
              <a:ea typeface="等线" panose="02010600030101010101" pitchFamily="2" charset="-122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EC47CA-5E80-A042-88BC-4873C4C7C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69</a:t>
            </a:fld>
            <a:endParaRPr lang="zh-CN" altLang="en-US"/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E961329C-61BF-A344-A2A3-5D7F0F354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5747" y="14355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Symbolic link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6DD577C6-8B87-B24F-A95E-673C500207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69B6AEF0-9426-7B4A-A44F-9C76EDDAD5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5A3ED0B6-16D3-0A49-9220-50545D648D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87E621-384B-704A-8720-02241C4335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F442BD70-FD0C-0041-A21F-8FB95BD59A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5747" y="322596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Absolute path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3DE90398-0836-8443-AB13-888C06B88C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5747" y="629636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58670DCA-FBE4-3142-A386-D88CE23DFF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39293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2AC268-FBF9-054E-B97F-56096079D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Directly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Dump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Symbolic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Link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60D8AA8-9633-A240-85E3-6F4050B47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70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D2A4E74-54B1-5A45-B34D-CDFB98AA71A5}"/>
              </a:ext>
            </a:extLst>
          </p:cNvPr>
          <p:cNvSpPr/>
          <p:nvPr/>
        </p:nvSpPr>
        <p:spPr>
          <a:xfrm>
            <a:off x="457412" y="1273324"/>
            <a:ext cx="8229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ln -s "/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abc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" s-link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ls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mr-IN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–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l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s-link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7536945 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lrwxrwxrwx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 1 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xiayubin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8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 Sep 20 08:01 s-link -&gt; 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abc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readlink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s-link</a:t>
            </a:r>
            <a:endParaRPr lang="zh-CN" altLang="en-US" sz="16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abc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cat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s-link</a:t>
            </a:r>
            <a:endParaRPr lang="zh-CN" altLang="en-US" sz="16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cat: slink: No such file or directory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echo "hello, world" &gt; /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abc</a:t>
            </a:r>
            <a:endParaRPr lang="zh-CN" altLang="en-US" sz="16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cat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s-link</a:t>
            </a:r>
            <a:endParaRPr lang="zh-CN" altLang="en-US" sz="16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hello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,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world</a:t>
            </a:r>
            <a:endParaRPr lang="fi-FI" altLang="zh-CN" sz="16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06A86C9-E625-1240-B303-893D985888DD}"/>
              </a:ext>
            </a:extLst>
          </p:cNvPr>
          <p:cNvSpPr txBox="1"/>
          <p:nvPr/>
        </p:nvSpPr>
        <p:spPr>
          <a:xfrm>
            <a:off x="4427984" y="2741060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BE384B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What</a:t>
            </a:r>
            <a:r>
              <a:rPr lang="zh-CN" altLang="en-US" sz="2000" dirty="0">
                <a:solidFill>
                  <a:srgbClr val="BE384B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BE384B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does "8" means? </a:t>
            </a:r>
            <a:endParaRPr lang="zh-CN" altLang="en-US" sz="2000" dirty="0">
              <a:solidFill>
                <a:srgbClr val="BE384B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7" name="直接连接符 5">
            <a:extLst>
              <a:ext uri="{FF2B5EF4-FFF2-40B4-BE49-F238E27FC236}">
                <a16:creationId xmlns:a16="http://schemas.microsoft.com/office/drawing/2014/main" id="{49297DD9-11CE-E349-A9CD-C1CB11C56838}"/>
              </a:ext>
            </a:extLst>
          </p:cNvPr>
          <p:cNvCxnSpPr/>
          <p:nvPr/>
        </p:nvCxnSpPr>
        <p:spPr>
          <a:xfrm>
            <a:off x="4319972" y="2353444"/>
            <a:ext cx="216024" cy="36004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3E63CF55-0941-A646-B108-C1BADCD2E84E}"/>
              </a:ext>
            </a:extLst>
          </p:cNvPr>
          <p:cNvSpPr/>
          <p:nvPr/>
        </p:nvSpPr>
        <p:spPr>
          <a:xfrm>
            <a:off x="6963400" y="2741060"/>
            <a:ext cx="10871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BE384B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File size</a:t>
            </a:r>
            <a:endParaRPr lang="zh-CN" altLang="en-US" sz="2000" b="1" dirty="0">
              <a:solidFill>
                <a:srgbClr val="BE384B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0939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Two Types of Links (Synonyms)</a:t>
            </a:r>
            <a:endParaRPr kumimoji="1"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633364"/>
            <a:ext cx="6045200" cy="2921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067944" y="4513684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By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file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name</a:t>
            </a:r>
            <a:endParaRPr kumimoji="1"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99592" y="2281436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By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inode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number</a:t>
            </a:r>
            <a:endParaRPr kumimoji="1"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851920" y="2650768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By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inode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number</a:t>
            </a:r>
            <a:endParaRPr kumimoji="1"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90367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9532C2-9C13-9C46-B502-5AB922732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Sidebar: Notice the Context Change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AAD236E-77D6-3147-9583-9D780F654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kumimoji="1" lang="en" altLang="zh-CN" b="0" dirty="0"/>
              <a:t>Another </a:t>
            </a:r>
            <a:r>
              <a:rPr kumimoji="1" lang="en" altLang="zh-CN" dirty="0">
                <a:solidFill>
                  <a:srgbClr val="BE384B"/>
                </a:solidFill>
              </a:rPr>
              <a:t>interesting behavior </a:t>
            </a:r>
            <a:r>
              <a:rPr kumimoji="1" lang="en" altLang="zh-CN" b="0" dirty="0"/>
              <a:t>of soft link</a:t>
            </a:r>
          </a:p>
          <a:p>
            <a:pPr lvl="1"/>
            <a:r>
              <a:rPr kumimoji="1" lang="en" altLang="zh-CN" dirty="0"/>
              <a:t>There is a directory: "/Scholarly/programs/www"</a:t>
            </a:r>
          </a:p>
          <a:p>
            <a:pPr lvl="1"/>
            <a:r>
              <a:rPr kumimoji="1" lang="en" altLang="zh-CN" dirty="0"/>
              <a:t>The root directory contains a soft link</a:t>
            </a:r>
          </a:p>
          <a:p>
            <a:pPr lvl="2"/>
            <a:r>
              <a:rPr kumimoji="1" lang="en" altLang="zh-CN" dirty="0"/>
              <a:t>"/CSE-web" -&gt; "/Scholarly/programs/www"</a:t>
            </a:r>
          </a:p>
          <a:p>
            <a:pPr lvl="1"/>
            <a:r>
              <a:rPr kumimoji="1" lang="en" altLang="zh-CN" dirty="0"/>
              <a:t>Run following commands</a:t>
            </a:r>
          </a:p>
          <a:p>
            <a:pPr lvl="2"/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cd CSE-web</a:t>
            </a:r>
          </a:p>
          <a:p>
            <a:pPr lvl="2"/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cd ..</a:t>
            </a:r>
          </a:p>
          <a:p>
            <a:pPr lvl="1"/>
            <a:r>
              <a:rPr kumimoji="1" lang="en" altLang="zh-CN" dirty="0"/>
              <a:t>What is the current directory? Why?</a:t>
            </a:r>
          </a:p>
          <a:p>
            <a:pPr lvl="2"/>
            <a:r>
              <a:rPr kumimoji="1" lang="en" altLang="zh-CN" dirty="0"/>
              <a:t>".." is resolved in a new default context: by bash, not file system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86667F7-2EDD-8443-81EF-0D25E1B08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2463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5A8033-7709-6345-BD01-23165B695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Sidebar: Notice the Context Change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990E470-6C79-5E4D-AE00-EF263076BF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sz="2000" b="0" dirty="0"/>
              <a:t>The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bash tries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to be </a:t>
            </a:r>
            <a:r>
              <a:rPr kumimoji="1" lang="en-US" altLang="zh-CN" sz="2000" dirty="0">
                <a:solidFill>
                  <a:srgbClr val="BE384B"/>
                </a:solidFill>
              </a:rPr>
              <a:t>"human-friendly"</a:t>
            </a:r>
          </a:p>
          <a:p>
            <a:pPr lvl="1"/>
            <a:r>
              <a:rPr kumimoji="1" lang="en-US" altLang="zh-CN" dirty="0"/>
              <a:t>When you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cd /into/a/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symlink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kumimoji="1" lang="en-US" altLang="zh-CN" dirty="0"/>
              <a:t>, the shell remembers the old location (in </a:t>
            </a:r>
            <a:r>
              <a:rPr kumimoji="1" lang="en-US" altLang="zh-CN" b="1" dirty="0"/>
              <a:t>$OLDPWD</a:t>
            </a:r>
            <a:r>
              <a:rPr kumimoji="1" lang="en-US" altLang="zh-CN" dirty="0"/>
              <a:t>) and will use that directory when you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cd .. </a:t>
            </a:r>
            <a:r>
              <a:rPr kumimoji="1" lang="en-US" altLang="zh-CN" dirty="0"/>
              <a:t>under the assumption that you want to return to the directory you were just in</a:t>
            </a:r>
          </a:p>
          <a:p>
            <a:pPr lvl="1"/>
            <a:endParaRPr kumimoji="1" lang="en-US" altLang="zh-CN" dirty="0"/>
          </a:p>
          <a:p>
            <a:r>
              <a:rPr kumimoji="1" lang="en" altLang="zh-CN" b="0" dirty="0"/>
              <a:t>If you want to use the real .., then you must also use </a:t>
            </a:r>
            <a:r>
              <a:rPr kumimoji="1" lang="en" altLang="zh-CN" dirty="0">
                <a:solidFill>
                  <a:srgbClr val="BE384B"/>
                </a:solidFill>
              </a:rPr>
              <a:t>"cd -P .."</a:t>
            </a:r>
            <a:br>
              <a:rPr kumimoji="1" lang="en" altLang="zh-CN" b="0" dirty="0"/>
            </a:br>
            <a:r>
              <a:rPr kumimoji="1" lang="en" altLang="zh-CN" b="0" i="1" dirty="0"/>
              <a:t>        The -P option says to use the physical directory</a:t>
            </a:r>
            <a:br>
              <a:rPr kumimoji="1" lang="en" altLang="zh-CN" b="0" i="1" dirty="0"/>
            </a:br>
            <a:r>
              <a:rPr kumimoji="1" lang="en" altLang="zh-CN" b="0" i="1" dirty="0"/>
              <a:t>        structure instead of following symbolic links (see</a:t>
            </a:r>
            <a:br>
              <a:rPr kumimoji="1" lang="en" altLang="zh-CN" b="0" i="1" dirty="0"/>
            </a:br>
            <a:r>
              <a:rPr kumimoji="1" lang="en" altLang="zh-CN" b="0" i="1" dirty="0"/>
              <a:t>        also the -P option to the set built</a:t>
            </a:r>
            <a:r>
              <a:rPr kumimoji="1" lang="en-US" altLang="zh-CN" b="0" i="1" dirty="0"/>
              <a:t>-</a:t>
            </a:r>
            <a:r>
              <a:rPr kumimoji="1" lang="en" altLang="zh-CN" b="0" i="1" dirty="0"/>
              <a:t>in command);</a:t>
            </a:r>
            <a:br>
              <a:rPr kumimoji="1" lang="en" altLang="zh-CN" b="0" i="1" dirty="0"/>
            </a:br>
            <a:r>
              <a:rPr kumimoji="1" lang="en" altLang="zh-CN" b="0" i="1" dirty="0"/>
              <a:t>        the -L option forces symbolic links to be followed.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A6D17AF-5A45-3A47-B55A-2B72BB05A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73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572B327-3E52-F748-83B5-FC6007B00221}"/>
              </a:ext>
            </a:extLst>
          </p:cNvPr>
          <p:cNvSpPr/>
          <p:nvPr/>
        </p:nvSpPr>
        <p:spPr>
          <a:xfrm>
            <a:off x="6553200" y="3542636"/>
            <a:ext cx="2376264" cy="1754326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cd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cd a/b/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symlink</a:t>
            </a:r>
            <a:endParaRPr kumimoji="1"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cd -P ..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pwd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-P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/home/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sarnold</a:t>
            </a:r>
            <a:endParaRPr kumimoji="1"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</a:t>
            </a:r>
            <a:endParaRPr kumimoji="1"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49397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38C334-948B-754E-83EB-EBF516429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 of File System's</a:t>
            </a:r>
            <a:r>
              <a:rPr kumimoji="1" lang="zh-CN" altLang="en-US" dirty="0"/>
              <a:t> </a:t>
            </a:r>
            <a:r>
              <a:rPr kumimoji="1" lang="en-US" altLang="zh-CN" dirty="0"/>
              <a:t>7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Layers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48C7627-CCD9-2B43-8659-9E952F80C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5332"/>
            <a:ext cx="8229600" cy="3951630"/>
          </a:xfrm>
        </p:spPr>
        <p:txBody>
          <a:bodyPr>
            <a:normAutofit/>
          </a:bodyPr>
          <a:lstStyle/>
          <a:p>
            <a:r>
              <a:rPr kumimoji="1" lang="en" altLang="zh-CN" dirty="0">
                <a:solidFill>
                  <a:schemeClr val="accent1"/>
                </a:solidFill>
              </a:rPr>
              <a:t>File name is </a:t>
            </a:r>
            <a:r>
              <a:rPr kumimoji="1" lang="en" altLang="zh-CN" dirty="0">
                <a:solidFill>
                  <a:schemeClr val="accent1"/>
                </a:solidFill>
                <a:highlight>
                  <a:srgbClr val="FFFF00"/>
                </a:highlight>
              </a:rPr>
              <a:t>not</a:t>
            </a:r>
            <a:r>
              <a:rPr kumimoji="1" lang="en" altLang="zh-CN" dirty="0">
                <a:solidFill>
                  <a:schemeClr val="accent1"/>
                </a:solidFill>
              </a:rPr>
              <a:t> part of a file</a:t>
            </a:r>
          </a:p>
          <a:p>
            <a:pPr lvl="1"/>
            <a:r>
              <a:rPr kumimoji="1" lang="en" altLang="zh-CN" dirty="0"/>
              <a:t>Name is </a:t>
            </a:r>
            <a:r>
              <a:rPr kumimoji="1" lang="en" altLang="zh-CN" b="1" dirty="0">
                <a:solidFill>
                  <a:srgbClr val="BE384B"/>
                </a:solidFill>
              </a:rPr>
              <a:t>not</a:t>
            </a:r>
            <a:r>
              <a:rPr kumimoji="1" lang="en" altLang="zh-CN" dirty="0"/>
              <a:t> a part of an </a:t>
            </a:r>
            <a:r>
              <a:rPr kumimoji="1" lang="en" altLang="zh-CN" dirty="0" err="1"/>
              <a:t>inode</a:t>
            </a:r>
            <a:endParaRPr kumimoji="1" lang="en" altLang="zh-CN" dirty="0"/>
          </a:p>
          <a:p>
            <a:pPr lvl="1"/>
            <a:r>
              <a:rPr kumimoji="1" lang="en" altLang="zh-CN" dirty="0"/>
              <a:t>Name is </a:t>
            </a:r>
            <a:r>
              <a:rPr kumimoji="1" lang="en" altLang="zh-CN" u="sng" dirty="0"/>
              <a:t>data of a directory</a:t>
            </a:r>
            <a:r>
              <a:rPr kumimoji="1" lang="en" altLang="zh-CN" dirty="0"/>
              <a:t>, and </a:t>
            </a:r>
            <a:r>
              <a:rPr kumimoji="1" lang="en" altLang="zh-CN" u="sng" dirty="0"/>
              <a:t>metadata of a file system</a:t>
            </a:r>
          </a:p>
          <a:p>
            <a:pPr lvl="1"/>
            <a:r>
              <a:rPr kumimoji="1" lang="en-US" altLang="zh-CN" dirty="0"/>
              <a:t>One</a:t>
            </a:r>
            <a:r>
              <a:rPr kumimoji="1" lang="en" altLang="zh-CN" dirty="0"/>
              <a:t>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 can have several names (hard links)</a:t>
            </a:r>
          </a:p>
          <a:p>
            <a:r>
              <a:rPr kumimoji="1" lang="en" altLang="zh-CN" dirty="0">
                <a:solidFill>
                  <a:srgbClr val="BE384B"/>
                </a:solidFill>
              </a:rPr>
              <a:t>Hard links are equal</a:t>
            </a:r>
          </a:p>
          <a:p>
            <a:pPr lvl="1"/>
            <a:r>
              <a:rPr kumimoji="1" lang="en" altLang="zh-CN" dirty="0"/>
              <a:t>If a file has two names, both are links (instead of "a link and a name")</a:t>
            </a:r>
          </a:p>
          <a:p>
            <a:r>
              <a:rPr kumimoji="1" lang="en" altLang="zh-CN" dirty="0">
                <a:solidFill>
                  <a:schemeClr val="accent1"/>
                </a:solidFill>
              </a:rPr>
              <a:t>Directory size is small</a:t>
            </a:r>
          </a:p>
          <a:p>
            <a:pPr lvl="1"/>
            <a:r>
              <a:rPr kumimoji="1" lang="en" altLang="zh-CN" dirty="0"/>
              <a:t>Only mapping from name to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 number</a:t>
            </a:r>
          </a:p>
          <a:p>
            <a:pPr lvl="1"/>
            <a:r>
              <a:rPr kumimoji="1" lang="en" altLang="zh-CN" dirty="0"/>
              <a:t>The term "folder" is somewhat misleading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1DA4F9C-0FB6-A442-8DDA-C1AEED068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175401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41008</TotalTime>
  <Words>5538</Words>
  <Application>Microsoft Macintosh PowerPoint</Application>
  <PresentationFormat>全屏显示(16:10)</PresentationFormat>
  <Paragraphs>1183</Paragraphs>
  <Slides>74</Slides>
  <Notes>36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74</vt:i4>
      </vt:variant>
    </vt:vector>
  </HeadingPairs>
  <TitlesOfParts>
    <vt:vector size="87" baseType="lpstr">
      <vt:lpstr>-webkit-standard</vt:lpstr>
      <vt:lpstr>DengXian</vt:lpstr>
      <vt:lpstr>DengXian</vt:lpstr>
      <vt:lpstr>Microsoft YaHei</vt:lpstr>
      <vt:lpstr>TimesNewRomanPS</vt:lpstr>
      <vt:lpstr>Arial</vt:lpstr>
      <vt:lpstr>Calibri</vt:lpstr>
      <vt:lpstr>Consolas</vt:lpstr>
      <vt:lpstr>Courier</vt:lpstr>
      <vt:lpstr>Courier New</vt:lpstr>
      <vt:lpstr>Times New Roman</vt:lpstr>
      <vt:lpstr>Wingdings</vt:lpstr>
      <vt:lpstr>1_Office 主题​​</vt:lpstr>
      <vt:lpstr>From single to distributed:  inode-based File System &amp; CAP</vt:lpstr>
      <vt:lpstr>Review: scalable websites powered by distributed systems!</vt:lpstr>
      <vt:lpstr>Review: fault is common in a distributed system</vt:lpstr>
      <vt:lpstr>Review: faults and partial failures</vt:lpstr>
      <vt:lpstr>PowerPoint 演示文稿</vt:lpstr>
      <vt:lpstr>Availability and reliability</vt:lpstr>
      <vt:lpstr>Large-scale systems can be highly available </vt:lpstr>
      <vt:lpstr>Achieving high availability: handling failures w/ replications</vt:lpstr>
      <vt:lpstr>Challenge: consistency</vt:lpstr>
      <vt:lpstr>Challenge: consistency</vt:lpstr>
      <vt:lpstr>Challenge: consistency</vt:lpstr>
      <vt:lpstr>Challenge: consistency</vt:lpstr>
      <vt:lpstr>Achieving high availability: handling failures </vt:lpstr>
      <vt:lpstr>Achieving high availability: handling failures via retry</vt:lpstr>
      <vt:lpstr>PowerPoint 演示文稿</vt:lpstr>
      <vt:lpstr>CAP: an example</vt:lpstr>
      <vt:lpstr>The CAP theorem: 2 out of 3</vt:lpstr>
      <vt:lpstr>Partition Tolerance</vt:lpstr>
      <vt:lpstr>CAP: not a Binary Decision</vt:lpstr>
      <vt:lpstr>Summary of the (ideal) properties of distributed systems </vt:lpstr>
      <vt:lpstr>Other properties are also important </vt:lpstr>
      <vt:lpstr>Summary of the (ideal) properties of distributed systems </vt:lpstr>
      <vt:lpstr>Summary of the (ideal) properties of distributed systems </vt:lpstr>
      <vt:lpstr>Single-node inode-based filesystem</vt:lpstr>
      <vt:lpstr>PowerPoint 演示文稿</vt:lpstr>
      <vt:lpstr>Large-scale websites are built from distributed systems </vt:lpstr>
      <vt:lpstr>What is a file? </vt:lpstr>
      <vt:lpstr>The Big Picture</vt:lpstr>
      <vt:lpstr>What does the disk driver’s abstraction? </vt:lpstr>
      <vt:lpstr>The basic file system abstraction </vt:lpstr>
      <vt:lpstr>A Naive File System</vt:lpstr>
      <vt:lpstr>Problems </vt:lpstr>
      <vt:lpstr>Abstraction: API of UNIX File System</vt:lpstr>
      <vt:lpstr>inode: 7 software layers</vt:lpstr>
      <vt:lpstr>The Naming Layers of the UNIX FS (version 6)</vt:lpstr>
      <vt:lpstr>L1: Block Layer</vt:lpstr>
      <vt:lpstr>L1: Block Layer</vt:lpstr>
      <vt:lpstr>L1: Block Layer</vt:lpstr>
      <vt:lpstr>Super Block</vt:lpstr>
      <vt:lpstr>L1: Block Layer</vt:lpstr>
      <vt:lpstr>L2: File Layer</vt:lpstr>
      <vt:lpstr>inode for Larger Files</vt:lpstr>
      <vt:lpstr>L2: File Layer</vt:lpstr>
      <vt:lpstr>L3: inode Number Layer</vt:lpstr>
      <vt:lpstr>Put Layers so far Together</vt:lpstr>
      <vt:lpstr>L4: File Name Layer</vt:lpstr>
      <vt:lpstr>LOOKUP in a Directory</vt:lpstr>
      <vt:lpstr>LOOKUP in a Directory</vt:lpstr>
      <vt:lpstr>L5: Path Name Layer</vt:lpstr>
      <vt:lpstr>Links</vt:lpstr>
      <vt:lpstr>Links</vt:lpstr>
      <vt:lpstr>No Cycle for LINK</vt:lpstr>
      <vt:lpstr>Links</vt:lpstr>
      <vt:lpstr>Renaming - 1</vt:lpstr>
      <vt:lpstr>Renaming - 2</vt:lpstr>
      <vt:lpstr>L6: Absolute Path  Name Layer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Directly Dump a Directory</vt:lpstr>
      <vt:lpstr>Directly Dump a Directory</vt:lpstr>
      <vt:lpstr>L7: Symbolic  Link Layer</vt:lpstr>
      <vt:lpstr>Directly Dump a Symbolic Link</vt:lpstr>
      <vt:lpstr>Two Types of Links (Synonyms)</vt:lpstr>
      <vt:lpstr>Sidebar: Notice the Context Change</vt:lpstr>
      <vt:lpstr>Sidebar: Notice the Context Change</vt:lpstr>
      <vt:lpstr>Summary of File System's 7 Layers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星达 魏</cp:lastModifiedBy>
  <cp:revision>1570</cp:revision>
  <cp:lastPrinted>2020-03-02T13:38:09Z</cp:lastPrinted>
  <dcterms:created xsi:type="dcterms:W3CDTF">2017-11-24T09:35:45Z</dcterms:created>
  <dcterms:modified xsi:type="dcterms:W3CDTF">2024-09-26T05:45:19Z</dcterms:modified>
</cp:coreProperties>
</file>